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0" r:id="rId1"/>
    <p:sldMasterId id="2147483666" r:id="rId2"/>
    <p:sldMasterId id="2147483680" r:id="rId3"/>
  </p:sldMasterIdLst>
  <p:notesMasterIdLst>
    <p:notesMasterId r:id="rId16"/>
  </p:notesMasterIdLst>
  <p:sldIdLst>
    <p:sldId id="301" r:id="rId4"/>
    <p:sldId id="302" r:id="rId5"/>
    <p:sldId id="303" r:id="rId6"/>
    <p:sldId id="258" r:id="rId7"/>
    <p:sldId id="259" r:id="rId8"/>
    <p:sldId id="327" r:id="rId9"/>
    <p:sldId id="261" r:id="rId10"/>
    <p:sldId id="262" r:id="rId11"/>
    <p:sldId id="263" r:id="rId12"/>
    <p:sldId id="264" r:id="rId13"/>
    <p:sldId id="265" r:id="rId14"/>
    <p:sldId id="266" r:id="rId15"/>
  </p:sldIdLst>
  <p:sldSz cx="9144000" cy="6858000" type="screen4x3"/>
  <p:notesSz cx="7010400" cy="9296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126"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701040" y="4415790"/>
            <a:ext cx="5608320" cy="4183380"/>
          </a:xfrm>
          <a:prstGeom prst="rect">
            <a:avLst/>
          </a:prstGeom>
          <a:noFill/>
          <a:ln>
            <a:noFill/>
          </a:ln>
        </p:spPr>
        <p:txBody>
          <a:bodyPr spcFirstLastPara="1" wrap="square" lIns="93162" tIns="93162" rIns="93162" bIns="93162"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5fa5c5719_0_5: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5fa5c5719_0_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b3af23020_0_27: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b3af23020_0_27: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b3af23020_0_10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b3af23020_0_102: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b3af23020_0_38: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b3af23020_0_38: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b3af23020_0_4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b3af23020_0_42: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912008691_0_5: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912008691_0_5: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b3af23020_0_111: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b3af23020_0_111: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7912008691_0_12:notes"/>
          <p:cNvSpPr>
            <a:spLocks noGrp="1" noRot="1" noChangeAspect="1"/>
          </p:cNvSpPr>
          <p:nvPr>
            <p:ph type="sldImg" idx="2"/>
          </p:nvPr>
        </p:nvSpPr>
        <p:spPr>
          <a:xfrm>
            <a:off x="1181100" y="696913"/>
            <a:ext cx="4648200" cy="34861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7912008691_0_12:notes"/>
          <p:cNvSpPr txBox="1">
            <a:spLocks noGrp="1"/>
          </p:cNvSpPr>
          <p:nvPr>
            <p:ph type="body" idx="1"/>
          </p:nvPr>
        </p:nvSpPr>
        <p:spPr>
          <a:xfrm>
            <a:off x="701040" y="4415790"/>
            <a:ext cx="5608320" cy="4183380"/>
          </a:xfrm>
          <a:prstGeom prst="rect">
            <a:avLst/>
          </a:prstGeom>
        </p:spPr>
        <p:txBody>
          <a:bodyPr spcFirstLastPara="1" wrap="square" lIns="93162" tIns="93162" rIns="93162" bIns="93162" anchor="t" anchorCtr="0">
            <a:noAutofit/>
          </a:bodyPr>
          <a:lstStyle/>
          <a:p>
            <a:pPr marL="0" indent="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3.xml"/><Relationship Id="rId1" Type="http://schemas.openxmlformats.org/officeDocument/2006/relationships/themeOverride" Target="../theme/themeOverride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Slide">
    <p:bg>
      <p:bgPr>
        <a:gradFill>
          <a:gsLst>
            <a:gs pos="0">
              <a:srgbClr val="BEC4D3"/>
            </a:gs>
            <a:gs pos="12000">
              <a:srgbClr val="BEC4D3"/>
            </a:gs>
            <a:gs pos="20000">
              <a:srgbClr val="BDC3D1"/>
            </a:gs>
            <a:gs pos="100000">
              <a:srgbClr val="343945"/>
            </a:gs>
          </a:gsLst>
          <a:path path="circle">
            <a:fillToRect l="50000" t="50000" r="50000" b="50000"/>
          </a:path>
          <a:tileRect/>
        </a:gradFill>
        <a:effectLst/>
      </p:bgPr>
    </p:bg>
    <p:spTree>
      <p:nvGrpSpPr>
        <p:cNvPr id="1" name="Shape 17"/>
        <p:cNvGrpSpPr/>
        <p:nvPr/>
      </p:nvGrpSpPr>
      <p:grpSpPr>
        <a:xfrm>
          <a:off x="0" y="0"/>
          <a:ext cx="0" cy="0"/>
          <a:chOff x="0" y="0"/>
          <a:chExt cx="0" cy="0"/>
        </a:xfrm>
      </p:grpSpPr>
      <p:sp>
        <p:nvSpPr>
          <p:cNvPr id="18" name="Google Shape;18;p19"/>
          <p:cNvSpPr/>
          <p:nvPr/>
        </p:nvSpPr>
        <p:spPr>
          <a:xfrm>
            <a:off x="0" y="0"/>
            <a:ext cx="9143999" cy="513543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
        <p:nvSpPr>
          <p:cNvPr id="19" name="Google Shape;19;p19"/>
          <p:cNvSpPr txBox="1">
            <a:spLocks noGrp="1"/>
          </p:cNvSpPr>
          <p:nvPr>
            <p:ph type="ctrTitle"/>
          </p:nvPr>
        </p:nvSpPr>
        <p:spPr>
          <a:xfrm>
            <a:off x="685800" y="3355848"/>
            <a:ext cx="8077200" cy="1673352"/>
          </a:xfrm>
          <a:prstGeom prst="rect">
            <a:avLst/>
          </a:prstGeom>
          <a:noFill/>
          <a:ln>
            <a:noFill/>
          </a:ln>
        </p:spPr>
        <p:txBody>
          <a:bodyPr spcFirstLastPara="1" wrap="square" lIns="91425" tIns="0" rIns="45700" bIns="0" anchor="t" anchorCtr="0">
            <a:normAutofit/>
          </a:bodyPr>
          <a:lstStyle>
            <a:lvl1pPr lvl="0" algn="l">
              <a:spcBef>
                <a:spcPts val="0"/>
              </a:spcBef>
              <a:spcAft>
                <a:spcPts val="0"/>
              </a:spcAft>
              <a:buClr>
                <a:srgbClr val="FFC700"/>
              </a:buClr>
              <a:buSzPts val="4700"/>
              <a:buFont typeface="Calibri"/>
              <a:buNone/>
              <a:defRPr sz="47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20" name="Google Shape;20;p19"/>
          <p:cNvSpPr txBox="1">
            <a:spLocks noGrp="1"/>
          </p:cNvSpPr>
          <p:nvPr>
            <p:ph type="subTitle" idx="1"/>
          </p:nvPr>
        </p:nvSpPr>
        <p:spPr>
          <a:xfrm>
            <a:off x="685800" y="1828800"/>
            <a:ext cx="8077200" cy="1499616"/>
          </a:xfrm>
          <a:prstGeom prst="rect">
            <a:avLst/>
          </a:prstGeom>
          <a:noFill/>
          <a:ln>
            <a:noFill/>
          </a:ln>
        </p:spPr>
        <p:txBody>
          <a:bodyPr spcFirstLastPara="1" wrap="square" lIns="118850" tIns="0" rIns="45700" bIns="0" anchor="b" anchorCtr="0">
            <a:normAutofit/>
          </a:bodyPr>
          <a:lstStyle>
            <a:lvl1pPr lvl="0" algn="l">
              <a:spcBef>
                <a:spcPts val="0"/>
              </a:spcBef>
              <a:spcAft>
                <a:spcPts val="0"/>
              </a:spcAft>
              <a:buSzPts val="1600"/>
              <a:buNone/>
              <a:defRPr sz="2000">
                <a:solidFill>
                  <a:srgbClr val="FFFFFF"/>
                </a:solidFill>
              </a:defRPr>
            </a:lvl1pPr>
            <a:lvl2pPr lvl="1" algn="ctr">
              <a:spcBef>
                <a:spcPts val="560"/>
              </a:spcBef>
              <a:spcAft>
                <a:spcPts val="0"/>
              </a:spcAft>
              <a:buSzPts val="2520"/>
              <a:buNone/>
              <a:defRPr>
                <a:solidFill>
                  <a:schemeClr val="lt1"/>
                </a:solidFill>
              </a:defRPr>
            </a:lvl2pPr>
            <a:lvl3pPr lvl="2" algn="ctr">
              <a:spcBef>
                <a:spcPts val="480"/>
              </a:spcBef>
              <a:spcAft>
                <a:spcPts val="0"/>
              </a:spcAft>
              <a:buSzPts val="2400"/>
              <a:buNone/>
              <a:defRPr>
                <a:solidFill>
                  <a:schemeClr val="lt1"/>
                </a:solidFill>
              </a:defRPr>
            </a:lvl3pPr>
            <a:lvl4pPr lvl="3" algn="ctr">
              <a:spcBef>
                <a:spcPts val="400"/>
              </a:spcBef>
              <a:spcAft>
                <a:spcPts val="0"/>
              </a:spcAft>
              <a:buSzPts val="2000"/>
              <a:buNone/>
              <a:defRPr>
                <a:solidFill>
                  <a:schemeClr val="lt1"/>
                </a:solidFill>
              </a:defRPr>
            </a:lvl4pPr>
            <a:lvl5pPr lvl="4" algn="ctr">
              <a:spcBef>
                <a:spcPts val="400"/>
              </a:spcBef>
              <a:spcAft>
                <a:spcPts val="0"/>
              </a:spcAft>
              <a:buSzPts val="2000"/>
              <a:buNone/>
              <a:defRPr>
                <a:solidFill>
                  <a:schemeClr val="lt1"/>
                </a:solidFill>
              </a:defRPr>
            </a:lvl5pPr>
            <a:lvl6pPr lvl="5" algn="ctr">
              <a:spcBef>
                <a:spcPts val="400"/>
              </a:spcBef>
              <a:spcAft>
                <a:spcPts val="0"/>
              </a:spcAft>
              <a:buSzPts val="2000"/>
              <a:buNone/>
              <a:defRPr>
                <a:solidFill>
                  <a:schemeClr val="lt1"/>
                </a:solidFill>
              </a:defRPr>
            </a:lvl6pPr>
            <a:lvl7pPr lvl="6" algn="ctr">
              <a:spcBef>
                <a:spcPts val="360"/>
              </a:spcBef>
              <a:spcAft>
                <a:spcPts val="0"/>
              </a:spcAft>
              <a:buSzPts val="1800"/>
              <a:buNone/>
              <a:defRPr>
                <a:solidFill>
                  <a:schemeClr val="lt1"/>
                </a:solidFill>
              </a:defRPr>
            </a:lvl7pPr>
            <a:lvl8pPr lvl="7" algn="ctr">
              <a:spcBef>
                <a:spcPts val="360"/>
              </a:spcBef>
              <a:spcAft>
                <a:spcPts val="0"/>
              </a:spcAft>
              <a:buSzPts val="1800"/>
              <a:buNone/>
              <a:defRPr>
                <a:solidFill>
                  <a:schemeClr val="lt1"/>
                </a:solidFill>
              </a:defRPr>
            </a:lvl8pPr>
            <a:lvl9pPr lvl="8" algn="ctr">
              <a:spcBef>
                <a:spcPts val="360"/>
              </a:spcBef>
              <a:spcAft>
                <a:spcPts val="0"/>
              </a:spcAft>
              <a:buSzPts val="1800"/>
              <a:buNone/>
              <a:defRPr>
                <a:solidFill>
                  <a:schemeClr val="lt1"/>
                </a:solidFill>
              </a:defRPr>
            </a:lvl9pPr>
          </a:lstStyle>
          <a:p>
            <a:r>
              <a:rPr lang="en-US"/>
              <a:t>Click to edit Master subtitle style</a:t>
            </a:r>
            <a:endParaRPr/>
          </a:p>
        </p:txBody>
      </p:sp>
      <p:sp>
        <p:nvSpPr>
          <p:cNvPr id="21" name="Google Shape;21;p19"/>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9"/>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9"/>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 smtClean="0"/>
              <a:t>‹#›</a:t>
            </a:fld>
            <a:endParaRPr lang="en"/>
          </a:p>
        </p:txBody>
      </p:sp>
      <p:sp>
        <p:nvSpPr>
          <p:cNvPr id="24" name="Google Shape;24;p19"/>
          <p:cNvSpPr/>
          <p:nvPr/>
        </p:nvSpPr>
        <p:spPr>
          <a:xfrm>
            <a:off x="0" y="5128334"/>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26080122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Section Header" type="secHead" preserve="1">
  <p:cSld name="Section Header">
    <p:bg>
      <p:bgPr>
        <a:gradFill>
          <a:gsLst>
            <a:gs pos="0">
              <a:srgbClr val="BEC4D3"/>
            </a:gs>
            <a:gs pos="12000">
              <a:srgbClr val="BEC4D3"/>
            </a:gs>
            <a:gs pos="20000">
              <a:srgbClr val="BDC3D1"/>
            </a:gs>
            <a:gs pos="100000">
              <a:srgbClr val="343945"/>
            </a:gs>
          </a:gsLst>
          <a:path path="circle">
            <a:fillToRect l="50000" t="50000" r="50000" b="50000"/>
          </a:path>
          <a:tileRect/>
        </a:gradFill>
        <a:effectLst/>
      </p:bgPr>
    </p:bg>
    <p:spTree>
      <p:nvGrpSpPr>
        <p:cNvPr id="1" name="Shape 52"/>
        <p:cNvGrpSpPr/>
        <p:nvPr/>
      </p:nvGrpSpPr>
      <p:grpSpPr>
        <a:xfrm>
          <a:off x="0" y="0"/>
          <a:ext cx="0" cy="0"/>
          <a:chOff x="0" y="0"/>
          <a:chExt cx="0" cy="0"/>
        </a:xfrm>
      </p:grpSpPr>
      <p:sp>
        <p:nvSpPr>
          <p:cNvPr id="53" name="Google Shape;53;p22"/>
          <p:cNvSpPr/>
          <p:nvPr/>
        </p:nvSpPr>
        <p:spPr>
          <a:xfrm>
            <a:off x="0" y="1"/>
            <a:ext cx="9144000" cy="260252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54" name="Google Shape;54;p22"/>
          <p:cNvSpPr/>
          <p:nvPr/>
        </p:nvSpPr>
        <p:spPr>
          <a:xfrm>
            <a:off x="0" y="2602520"/>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55" name="Google Shape;55;p22"/>
          <p:cNvSpPr txBox="1">
            <a:spLocks noGrp="1"/>
          </p:cNvSpPr>
          <p:nvPr>
            <p:ph type="title"/>
          </p:nvPr>
        </p:nvSpPr>
        <p:spPr>
          <a:xfrm>
            <a:off x="749808" y="118872"/>
            <a:ext cx="8013192" cy="1636776"/>
          </a:xfrm>
          <a:prstGeom prst="rect">
            <a:avLst/>
          </a:prstGeom>
          <a:noFill/>
          <a:ln>
            <a:noFill/>
          </a:ln>
        </p:spPr>
        <p:txBody>
          <a:bodyPr spcFirstLastPara="1" wrap="square" lIns="91425" tIns="0" rIns="91425" bIns="0" anchor="b" anchorCtr="0">
            <a:normAutofit/>
          </a:bodyPr>
          <a:lstStyle>
            <a:lvl1pPr lvl="0" algn="l">
              <a:spcBef>
                <a:spcPts val="0"/>
              </a:spcBef>
              <a:spcAft>
                <a:spcPts val="0"/>
              </a:spcAft>
              <a:buClr>
                <a:srgbClr val="FFC700"/>
              </a:buClr>
              <a:buSzPts val="4700"/>
              <a:buFont typeface="Calibri"/>
              <a:buNone/>
              <a:defRPr sz="47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56" name="Google Shape;56;p22"/>
          <p:cNvSpPr txBox="1">
            <a:spLocks noGrp="1"/>
          </p:cNvSpPr>
          <p:nvPr>
            <p:ph type="body" idx="1"/>
          </p:nvPr>
        </p:nvSpPr>
        <p:spPr>
          <a:xfrm>
            <a:off x="740664" y="1828800"/>
            <a:ext cx="8022336" cy="685800"/>
          </a:xfrm>
          <a:prstGeom prst="rect">
            <a:avLst/>
          </a:prstGeom>
          <a:noFill/>
          <a:ln>
            <a:noFill/>
          </a:ln>
        </p:spPr>
        <p:txBody>
          <a:bodyPr spcFirstLastPara="1" wrap="square" lIns="146300" tIns="0" rIns="45700" bIns="0" anchor="t" anchorCtr="0">
            <a:normAutofit/>
          </a:bodyPr>
          <a:lstStyle>
            <a:lvl1pPr marL="457200" lvl="0" indent="-228600" algn="l">
              <a:spcBef>
                <a:spcPts val="0"/>
              </a:spcBef>
              <a:spcAft>
                <a:spcPts val="0"/>
              </a:spcAft>
              <a:buSzPts val="1600"/>
              <a:buNone/>
              <a:defRPr sz="2000">
                <a:solidFill>
                  <a:srgbClr val="FFFFFF"/>
                </a:solidFill>
              </a:defRPr>
            </a:lvl1pPr>
            <a:lvl2pPr marL="914400" lvl="1" indent="-228600" algn="l">
              <a:spcBef>
                <a:spcPts val="360"/>
              </a:spcBef>
              <a:spcAft>
                <a:spcPts val="0"/>
              </a:spcAft>
              <a:buSzPts val="1620"/>
              <a:buNone/>
              <a:defRPr sz="1800">
                <a:solidFill>
                  <a:schemeClr val="lt1"/>
                </a:solidFill>
              </a:defRPr>
            </a:lvl2pPr>
            <a:lvl3pPr marL="1371600" lvl="2" indent="-228600" algn="l">
              <a:spcBef>
                <a:spcPts val="320"/>
              </a:spcBef>
              <a:spcAft>
                <a:spcPts val="0"/>
              </a:spcAft>
              <a:buSzPts val="1600"/>
              <a:buNone/>
              <a:defRPr sz="1600">
                <a:solidFill>
                  <a:schemeClr val="lt1"/>
                </a:solidFill>
              </a:defRPr>
            </a:lvl3pPr>
            <a:lvl4pPr marL="1828800" lvl="3" indent="-228600" algn="l">
              <a:spcBef>
                <a:spcPts val="280"/>
              </a:spcBef>
              <a:spcAft>
                <a:spcPts val="0"/>
              </a:spcAft>
              <a:buSzPts val="1400"/>
              <a:buNone/>
              <a:defRPr sz="1400">
                <a:solidFill>
                  <a:schemeClr val="lt1"/>
                </a:solidFill>
              </a:defRPr>
            </a:lvl4pPr>
            <a:lvl5pPr marL="2286000" lvl="4" indent="-228600" algn="l">
              <a:spcBef>
                <a:spcPts val="280"/>
              </a:spcBef>
              <a:spcAft>
                <a:spcPts val="0"/>
              </a:spcAft>
              <a:buSzPts val="1400"/>
              <a:buNone/>
              <a:defRPr sz="1400">
                <a:solidFill>
                  <a:schemeClr val="lt1"/>
                </a:solidFill>
              </a:defRPr>
            </a:lvl5pPr>
            <a:lvl6pPr marL="2743200" lvl="5" indent="-228600" algn="l">
              <a:spcBef>
                <a:spcPts val="280"/>
              </a:spcBef>
              <a:spcAft>
                <a:spcPts val="0"/>
              </a:spcAft>
              <a:buSzPts val="1400"/>
              <a:buNone/>
              <a:defRPr sz="1400">
                <a:solidFill>
                  <a:schemeClr val="lt1"/>
                </a:solidFill>
              </a:defRPr>
            </a:lvl6pPr>
            <a:lvl7pPr marL="3200400" lvl="6" indent="-228600" algn="l">
              <a:spcBef>
                <a:spcPts val="280"/>
              </a:spcBef>
              <a:spcAft>
                <a:spcPts val="0"/>
              </a:spcAft>
              <a:buSzPts val="1400"/>
              <a:buNone/>
              <a:defRPr sz="1400">
                <a:solidFill>
                  <a:schemeClr val="lt1"/>
                </a:solidFill>
              </a:defRPr>
            </a:lvl7pPr>
            <a:lvl8pPr marL="3657600" lvl="7" indent="-228600" algn="l">
              <a:spcBef>
                <a:spcPts val="280"/>
              </a:spcBef>
              <a:spcAft>
                <a:spcPts val="0"/>
              </a:spcAft>
              <a:buSzPts val="1400"/>
              <a:buNone/>
              <a:defRPr sz="1400">
                <a:solidFill>
                  <a:schemeClr val="lt1"/>
                </a:solidFill>
              </a:defRPr>
            </a:lvl8pPr>
            <a:lvl9pPr marL="4114800" lvl="8" indent="-228600" algn="l">
              <a:spcBef>
                <a:spcPts val="280"/>
              </a:spcBef>
              <a:spcAft>
                <a:spcPts val="0"/>
              </a:spcAft>
              <a:buSzPts val="1400"/>
              <a:buNone/>
              <a:defRPr sz="1400">
                <a:solidFill>
                  <a:schemeClr val="lt1"/>
                </a:solidFill>
              </a:defRPr>
            </a:lvl9pPr>
          </a:lstStyle>
          <a:p>
            <a:pPr lvl="0"/>
            <a:r>
              <a:rPr lang="en-US"/>
              <a:t>Click to edit Master text styles</a:t>
            </a:r>
          </a:p>
        </p:txBody>
      </p:sp>
      <p:sp>
        <p:nvSpPr>
          <p:cNvPr id="57" name="Google Shape;57;p22"/>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2"/>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2"/>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296798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wo Content" type="twoObj" preserve="1">
  <p:cSld name="Two Content">
    <p:spTree>
      <p:nvGrpSpPr>
        <p:cNvPr id="1" name="Shape 60"/>
        <p:cNvGrpSpPr/>
        <p:nvPr/>
      </p:nvGrpSpPr>
      <p:grpSpPr>
        <a:xfrm>
          <a:off x="0" y="0"/>
          <a:ext cx="0" cy="0"/>
          <a:chOff x="0" y="0"/>
          <a:chExt cx="0" cy="0"/>
        </a:xfrm>
      </p:grpSpPr>
      <p:sp>
        <p:nvSpPr>
          <p:cNvPr id="61" name="Google Shape;61;p23"/>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62" name="Google Shape;62;p23"/>
          <p:cNvSpPr txBox="1">
            <a:spLocks noGrp="1"/>
          </p:cNvSpPr>
          <p:nvPr>
            <p:ph type="body" idx="1"/>
          </p:nvPr>
        </p:nvSpPr>
        <p:spPr>
          <a:xfrm>
            <a:off x="457200" y="1773936"/>
            <a:ext cx="4038600" cy="4623816"/>
          </a:xfrm>
          <a:prstGeom prst="rect">
            <a:avLst/>
          </a:prstGeom>
          <a:noFill/>
          <a:ln>
            <a:noFill/>
          </a:ln>
        </p:spPr>
        <p:txBody>
          <a:bodyPr spcFirstLastPara="1" wrap="square" lIns="91425" tIns="91425" rIns="91425" bIns="45700" anchor="t" anchorCtr="0">
            <a:normAutofit/>
          </a:bodyPr>
          <a:lstStyle>
            <a:lvl1pPr marL="457200" lvl="0" indent="-370840" algn="l">
              <a:spcBef>
                <a:spcPts val="0"/>
              </a:spcBef>
              <a:spcAft>
                <a:spcPts val="0"/>
              </a:spcAft>
              <a:buSzPts val="2240"/>
              <a:buChar char="◼"/>
              <a:defRPr sz="2800"/>
            </a:lvl1pPr>
            <a:lvl2pPr marL="914400" lvl="1" indent="-365760" algn="l">
              <a:spcBef>
                <a:spcPts val="480"/>
              </a:spcBef>
              <a:spcAft>
                <a:spcPts val="0"/>
              </a:spcAft>
              <a:buSzPts val="216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sz="1800"/>
            </a:lvl6pPr>
            <a:lvl7pPr marL="3200400" lvl="6" indent="-342900" algn="l">
              <a:spcBef>
                <a:spcPts val="360"/>
              </a:spcBef>
              <a:spcAft>
                <a:spcPts val="0"/>
              </a:spcAft>
              <a:buSzPts val="1800"/>
              <a:buChar char="●"/>
              <a:defRPr sz="1800"/>
            </a:lvl7pPr>
            <a:lvl8pPr marL="3657600" lvl="7" indent="-342900" algn="l">
              <a:spcBef>
                <a:spcPts val="360"/>
              </a:spcBef>
              <a:spcAft>
                <a:spcPts val="0"/>
              </a:spcAft>
              <a:buSzPts val="1800"/>
              <a:buChar char="●"/>
              <a:defRPr sz="1800"/>
            </a:lvl8pPr>
            <a:lvl9pPr marL="4114800" lvl="8" indent="-342900" algn="l">
              <a:spcBef>
                <a:spcPts val="360"/>
              </a:spcBef>
              <a:spcAft>
                <a:spcPts val="0"/>
              </a:spcAft>
              <a:buSzPts val="1800"/>
              <a:buChar char="●"/>
              <a:defRPr sz="1800"/>
            </a:lvl9pPr>
          </a:lstStyle>
          <a:p>
            <a:pPr lvl="0"/>
            <a:r>
              <a:rPr lang="en-US"/>
              <a:t>Click to edit Master text styles</a:t>
            </a:r>
          </a:p>
        </p:txBody>
      </p:sp>
      <p:sp>
        <p:nvSpPr>
          <p:cNvPr id="63" name="Google Shape;63;p23"/>
          <p:cNvSpPr txBox="1">
            <a:spLocks noGrp="1"/>
          </p:cNvSpPr>
          <p:nvPr>
            <p:ph type="body" idx="2"/>
          </p:nvPr>
        </p:nvSpPr>
        <p:spPr>
          <a:xfrm>
            <a:off x="4648200" y="1773936"/>
            <a:ext cx="4038600" cy="4623816"/>
          </a:xfrm>
          <a:prstGeom prst="rect">
            <a:avLst/>
          </a:prstGeom>
          <a:noFill/>
          <a:ln>
            <a:noFill/>
          </a:ln>
        </p:spPr>
        <p:txBody>
          <a:bodyPr spcFirstLastPara="1" wrap="square" lIns="54850" tIns="91425" rIns="91425" bIns="45700" anchor="t" anchorCtr="0">
            <a:normAutofit/>
          </a:bodyPr>
          <a:lstStyle>
            <a:lvl1pPr marL="457200" lvl="0" indent="-370840" algn="l">
              <a:spcBef>
                <a:spcPts val="0"/>
              </a:spcBef>
              <a:spcAft>
                <a:spcPts val="0"/>
              </a:spcAft>
              <a:buSzPts val="2240"/>
              <a:buChar char="◼"/>
              <a:defRPr sz="2800"/>
            </a:lvl1pPr>
            <a:lvl2pPr marL="914400" lvl="1" indent="-365760" algn="l">
              <a:spcBef>
                <a:spcPts val="480"/>
              </a:spcBef>
              <a:spcAft>
                <a:spcPts val="0"/>
              </a:spcAft>
              <a:buSzPts val="2160"/>
              <a:buChar char="▪"/>
              <a:defRPr sz="2400"/>
            </a:lvl2pPr>
            <a:lvl3pPr marL="1371600" lvl="2" indent="-355600" algn="l">
              <a:spcBef>
                <a:spcPts val="400"/>
              </a:spcBef>
              <a:spcAft>
                <a:spcPts val="0"/>
              </a:spcAft>
              <a:buSzPts val="2000"/>
              <a:buChar char="▪"/>
              <a:defRPr sz="2000"/>
            </a:lvl3pPr>
            <a:lvl4pPr marL="1828800" lvl="3" indent="-342900" algn="l">
              <a:spcBef>
                <a:spcPts val="360"/>
              </a:spcBef>
              <a:spcAft>
                <a:spcPts val="0"/>
              </a:spcAft>
              <a:buSzPts val="1800"/>
              <a:buChar char="▪"/>
              <a:defRPr sz="1800"/>
            </a:lvl4pPr>
            <a:lvl5pPr marL="2286000" lvl="4" indent="-342900" algn="l">
              <a:spcBef>
                <a:spcPts val="360"/>
              </a:spcBef>
              <a:spcAft>
                <a:spcPts val="0"/>
              </a:spcAft>
              <a:buSzPts val="1800"/>
              <a:buChar char="🢝"/>
              <a:defRPr sz="1800"/>
            </a:lvl5pPr>
            <a:lvl6pPr marL="2743200" lvl="5" indent="-342900" algn="l">
              <a:spcBef>
                <a:spcPts val="360"/>
              </a:spcBef>
              <a:spcAft>
                <a:spcPts val="0"/>
              </a:spcAft>
              <a:buSzPts val="1800"/>
              <a:buChar char="●"/>
              <a:defRPr sz="1800"/>
            </a:lvl6pPr>
            <a:lvl7pPr marL="3200400" lvl="6" indent="-342900" algn="l">
              <a:spcBef>
                <a:spcPts val="360"/>
              </a:spcBef>
              <a:spcAft>
                <a:spcPts val="0"/>
              </a:spcAft>
              <a:buSzPts val="1800"/>
              <a:buChar char="●"/>
              <a:defRPr sz="1800"/>
            </a:lvl7pPr>
            <a:lvl8pPr marL="3657600" lvl="7" indent="-342900" algn="l">
              <a:spcBef>
                <a:spcPts val="360"/>
              </a:spcBef>
              <a:spcAft>
                <a:spcPts val="0"/>
              </a:spcAft>
              <a:buSzPts val="1800"/>
              <a:buChar char="●"/>
              <a:defRPr sz="1800"/>
            </a:lvl8pPr>
            <a:lvl9pPr marL="4114800" lvl="8" indent="-342900" algn="l">
              <a:spcBef>
                <a:spcPts val="360"/>
              </a:spcBef>
              <a:spcAft>
                <a:spcPts val="0"/>
              </a:spcAft>
              <a:buSzPts val="1800"/>
              <a:buChar char="●"/>
              <a:defRPr sz="1800"/>
            </a:lvl9pPr>
          </a:lstStyle>
          <a:p>
            <a:pPr lvl="0"/>
            <a:r>
              <a:rPr lang="en-US"/>
              <a:t>Click to edit Master text styles</a:t>
            </a:r>
          </a:p>
        </p:txBody>
      </p:sp>
      <p:sp>
        <p:nvSpPr>
          <p:cNvPr id="64" name="Google Shape;64;p23"/>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3"/>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3"/>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9346595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omparison" type="twoTxTwoObj" preserve="1">
  <p:cSld name="Comparison">
    <p:spTree>
      <p:nvGrpSpPr>
        <p:cNvPr id="1" name="Shape 67"/>
        <p:cNvGrpSpPr/>
        <p:nvPr/>
      </p:nvGrpSpPr>
      <p:grpSpPr>
        <a:xfrm>
          <a:off x="0" y="0"/>
          <a:ext cx="0" cy="0"/>
          <a:chOff x="0" y="0"/>
          <a:chExt cx="0" cy="0"/>
        </a:xfrm>
      </p:grpSpPr>
      <p:sp>
        <p:nvSpPr>
          <p:cNvPr id="68" name="Google Shape;68;p24"/>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45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69" name="Google Shape;69;p24"/>
          <p:cNvSpPr txBox="1">
            <a:spLocks noGrp="1"/>
          </p:cNvSpPr>
          <p:nvPr>
            <p:ph type="body" idx="1"/>
          </p:nvPr>
        </p:nvSpPr>
        <p:spPr>
          <a:xfrm>
            <a:off x="457200" y="1698987"/>
            <a:ext cx="4040188" cy="715355"/>
          </a:xfrm>
          <a:prstGeom prst="rect">
            <a:avLst/>
          </a:prstGeom>
          <a:noFill/>
          <a:ln>
            <a:noFill/>
          </a:ln>
        </p:spPr>
        <p:txBody>
          <a:bodyPr spcFirstLastPara="1" wrap="square" lIns="146300" tIns="91425" rIns="91425" bIns="45700" anchor="ctr" anchorCtr="0">
            <a:normAutofit/>
          </a:bodyPr>
          <a:lstStyle>
            <a:lvl1pPr marL="457200" lvl="0" indent="-228600" algn="l">
              <a:spcBef>
                <a:spcPts val="0"/>
              </a:spcBef>
              <a:spcAft>
                <a:spcPts val="0"/>
              </a:spcAft>
              <a:buSzPts val="1840"/>
              <a:buNone/>
              <a:defRPr sz="2300" b="1" cap="none"/>
            </a:lvl1pPr>
            <a:lvl2pPr marL="914400" lvl="1" indent="-228600" algn="l">
              <a:spcBef>
                <a:spcPts val="400"/>
              </a:spcBef>
              <a:spcAft>
                <a:spcPts val="0"/>
              </a:spcAft>
              <a:buSzPts val="18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600"/>
              <a:buNone/>
              <a:defRPr sz="1600" b="1"/>
            </a:lvl5pPr>
            <a:lvl6pPr marL="2743200" lvl="5" indent="-228600" algn="l">
              <a:spcBef>
                <a:spcPts val="320"/>
              </a:spcBef>
              <a:spcAft>
                <a:spcPts val="0"/>
              </a:spcAft>
              <a:buSzPts val="1600"/>
              <a:buNone/>
              <a:defRPr sz="1600" b="1"/>
            </a:lvl6pPr>
            <a:lvl7pPr marL="3200400" lvl="6" indent="-228600" algn="l">
              <a:spcBef>
                <a:spcPts val="320"/>
              </a:spcBef>
              <a:spcAft>
                <a:spcPts val="0"/>
              </a:spcAft>
              <a:buSzPts val="1600"/>
              <a:buNone/>
              <a:defRPr sz="1600" b="1"/>
            </a:lvl7pPr>
            <a:lvl8pPr marL="3657600" lvl="7" indent="-228600" algn="l">
              <a:spcBef>
                <a:spcPts val="320"/>
              </a:spcBef>
              <a:spcAft>
                <a:spcPts val="0"/>
              </a:spcAft>
              <a:buSzPts val="1600"/>
              <a:buNone/>
              <a:defRPr sz="1600" b="1"/>
            </a:lvl8pPr>
            <a:lvl9pPr marL="4114800" lvl="8" indent="-228600" algn="l">
              <a:spcBef>
                <a:spcPts val="320"/>
              </a:spcBef>
              <a:spcAft>
                <a:spcPts val="0"/>
              </a:spcAft>
              <a:buSzPts val="1600"/>
              <a:buNone/>
              <a:defRPr sz="1600" b="1"/>
            </a:lvl9pPr>
          </a:lstStyle>
          <a:p>
            <a:pPr lvl="0"/>
            <a:r>
              <a:rPr lang="en-US"/>
              <a:t>Click to edit Master text styles</a:t>
            </a:r>
          </a:p>
        </p:txBody>
      </p:sp>
      <p:sp>
        <p:nvSpPr>
          <p:cNvPr id="70" name="Google Shape;70;p24"/>
          <p:cNvSpPr txBox="1">
            <a:spLocks noGrp="1"/>
          </p:cNvSpPr>
          <p:nvPr>
            <p:ph type="body" idx="2"/>
          </p:nvPr>
        </p:nvSpPr>
        <p:spPr>
          <a:xfrm>
            <a:off x="457200" y="2449512"/>
            <a:ext cx="4040188" cy="3951288"/>
          </a:xfrm>
          <a:prstGeom prst="rect">
            <a:avLst/>
          </a:prstGeom>
          <a:noFill/>
          <a:ln>
            <a:noFill/>
          </a:ln>
        </p:spPr>
        <p:txBody>
          <a:bodyPr spcFirstLastPara="1" wrap="square" lIns="54850" tIns="91425" rIns="91425" bIns="45700" anchor="t" anchorCtr="0">
            <a:normAutofit/>
          </a:bodyPr>
          <a:lstStyle>
            <a:lvl1pPr marL="457200" lvl="0" indent="-350520" algn="l">
              <a:spcBef>
                <a:spcPts val="0"/>
              </a:spcBef>
              <a:spcAft>
                <a:spcPts val="0"/>
              </a:spcAft>
              <a:buSzPts val="1920"/>
              <a:buChar char="◼"/>
              <a:defRPr sz="2400"/>
            </a:lvl1pPr>
            <a:lvl2pPr marL="914400" lvl="1" indent="-342900" algn="l">
              <a:spcBef>
                <a:spcPts val="400"/>
              </a:spcBef>
              <a:spcAft>
                <a:spcPts val="0"/>
              </a:spcAft>
              <a:buSzPts val="18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320"/>
              </a:spcBef>
              <a:spcAft>
                <a:spcPts val="0"/>
              </a:spcAft>
              <a:buSzPts val="1600"/>
              <a:buChar char="🢝"/>
              <a:defRPr sz="1600"/>
            </a:lvl5pPr>
            <a:lvl6pPr marL="2743200" lvl="5" indent="-330200" algn="l">
              <a:spcBef>
                <a:spcPts val="320"/>
              </a:spcBef>
              <a:spcAft>
                <a:spcPts val="0"/>
              </a:spcAft>
              <a:buSzPts val="1600"/>
              <a:buChar char="●"/>
              <a:defRPr sz="1600"/>
            </a:lvl6pPr>
            <a:lvl7pPr marL="3200400" lvl="6" indent="-330200" algn="l">
              <a:spcBef>
                <a:spcPts val="320"/>
              </a:spcBef>
              <a:spcAft>
                <a:spcPts val="0"/>
              </a:spcAft>
              <a:buSzPts val="1600"/>
              <a:buChar char="●"/>
              <a:defRPr sz="1600"/>
            </a:lvl7pPr>
            <a:lvl8pPr marL="3657600" lvl="7" indent="-330200" algn="l">
              <a:spcBef>
                <a:spcPts val="320"/>
              </a:spcBef>
              <a:spcAft>
                <a:spcPts val="0"/>
              </a:spcAft>
              <a:buSzPts val="1600"/>
              <a:buChar char="●"/>
              <a:defRPr sz="1600"/>
            </a:lvl8pPr>
            <a:lvl9pPr marL="4114800" lvl="8" indent="-330200" algn="l">
              <a:spcBef>
                <a:spcPts val="320"/>
              </a:spcBef>
              <a:spcAft>
                <a:spcPts val="0"/>
              </a:spcAft>
              <a:buSzPts val="1600"/>
              <a:buChar char="●"/>
              <a:defRPr sz="1600"/>
            </a:lvl9pPr>
          </a:lstStyle>
          <a:p>
            <a:pPr lvl="0"/>
            <a:r>
              <a:rPr lang="en-US"/>
              <a:t>Click to edit Master text styles</a:t>
            </a:r>
          </a:p>
        </p:txBody>
      </p:sp>
      <p:sp>
        <p:nvSpPr>
          <p:cNvPr id="71" name="Google Shape;71;p24"/>
          <p:cNvSpPr txBox="1">
            <a:spLocks noGrp="1"/>
          </p:cNvSpPr>
          <p:nvPr>
            <p:ph type="body" idx="3"/>
          </p:nvPr>
        </p:nvSpPr>
        <p:spPr>
          <a:xfrm>
            <a:off x="4645025" y="1698987"/>
            <a:ext cx="4041775" cy="715355"/>
          </a:xfrm>
          <a:prstGeom prst="rect">
            <a:avLst/>
          </a:prstGeom>
          <a:noFill/>
          <a:ln>
            <a:noFill/>
          </a:ln>
        </p:spPr>
        <p:txBody>
          <a:bodyPr spcFirstLastPara="1" wrap="square" lIns="146300" tIns="91425" rIns="91425" bIns="45700" anchor="ctr" anchorCtr="0">
            <a:normAutofit/>
          </a:bodyPr>
          <a:lstStyle>
            <a:lvl1pPr marL="457200" lvl="0" indent="-228600" algn="l">
              <a:spcBef>
                <a:spcPts val="0"/>
              </a:spcBef>
              <a:spcAft>
                <a:spcPts val="0"/>
              </a:spcAft>
              <a:buSzPts val="1840"/>
              <a:buNone/>
              <a:defRPr sz="2300" b="1" cap="none"/>
            </a:lvl1pPr>
            <a:lvl2pPr marL="914400" lvl="1" indent="-228600" algn="l">
              <a:spcBef>
                <a:spcPts val="400"/>
              </a:spcBef>
              <a:spcAft>
                <a:spcPts val="0"/>
              </a:spcAft>
              <a:buSzPts val="1800"/>
              <a:buNone/>
              <a:defRPr sz="2000" b="1"/>
            </a:lvl2pPr>
            <a:lvl3pPr marL="1371600" lvl="2" indent="-228600" algn="l">
              <a:spcBef>
                <a:spcPts val="360"/>
              </a:spcBef>
              <a:spcAft>
                <a:spcPts val="0"/>
              </a:spcAft>
              <a:buSzPts val="1800"/>
              <a:buNone/>
              <a:defRPr sz="1800" b="1"/>
            </a:lvl3pPr>
            <a:lvl4pPr marL="1828800" lvl="3" indent="-228600" algn="l">
              <a:spcBef>
                <a:spcPts val="320"/>
              </a:spcBef>
              <a:spcAft>
                <a:spcPts val="0"/>
              </a:spcAft>
              <a:buSzPts val="1600"/>
              <a:buNone/>
              <a:defRPr sz="1600" b="1"/>
            </a:lvl4pPr>
            <a:lvl5pPr marL="2286000" lvl="4" indent="-228600" algn="l">
              <a:spcBef>
                <a:spcPts val="320"/>
              </a:spcBef>
              <a:spcAft>
                <a:spcPts val="0"/>
              </a:spcAft>
              <a:buSzPts val="1600"/>
              <a:buNone/>
              <a:defRPr sz="1600" b="1"/>
            </a:lvl5pPr>
            <a:lvl6pPr marL="2743200" lvl="5" indent="-228600" algn="l">
              <a:spcBef>
                <a:spcPts val="320"/>
              </a:spcBef>
              <a:spcAft>
                <a:spcPts val="0"/>
              </a:spcAft>
              <a:buSzPts val="1600"/>
              <a:buNone/>
              <a:defRPr sz="1600" b="1"/>
            </a:lvl6pPr>
            <a:lvl7pPr marL="3200400" lvl="6" indent="-228600" algn="l">
              <a:spcBef>
                <a:spcPts val="320"/>
              </a:spcBef>
              <a:spcAft>
                <a:spcPts val="0"/>
              </a:spcAft>
              <a:buSzPts val="1600"/>
              <a:buNone/>
              <a:defRPr sz="1600" b="1"/>
            </a:lvl7pPr>
            <a:lvl8pPr marL="3657600" lvl="7" indent="-228600" algn="l">
              <a:spcBef>
                <a:spcPts val="320"/>
              </a:spcBef>
              <a:spcAft>
                <a:spcPts val="0"/>
              </a:spcAft>
              <a:buSzPts val="1600"/>
              <a:buNone/>
              <a:defRPr sz="1600" b="1"/>
            </a:lvl8pPr>
            <a:lvl9pPr marL="4114800" lvl="8" indent="-228600" algn="l">
              <a:spcBef>
                <a:spcPts val="320"/>
              </a:spcBef>
              <a:spcAft>
                <a:spcPts val="0"/>
              </a:spcAft>
              <a:buSzPts val="1600"/>
              <a:buNone/>
              <a:defRPr sz="1600" b="1"/>
            </a:lvl9pPr>
          </a:lstStyle>
          <a:p>
            <a:pPr lvl="0"/>
            <a:r>
              <a:rPr lang="en-US"/>
              <a:t>Click to edit Master text styles</a:t>
            </a:r>
          </a:p>
        </p:txBody>
      </p:sp>
      <p:sp>
        <p:nvSpPr>
          <p:cNvPr id="72" name="Google Shape;72;p24"/>
          <p:cNvSpPr txBox="1">
            <a:spLocks noGrp="1"/>
          </p:cNvSpPr>
          <p:nvPr>
            <p:ph type="body" idx="4"/>
          </p:nvPr>
        </p:nvSpPr>
        <p:spPr>
          <a:xfrm>
            <a:off x="4645025" y="2449512"/>
            <a:ext cx="4041775" cy="3951288"/>
          </a:xfrm>
          <a:prstGeom prst="rect">
            <a:avLst/>
          </a:prstGeom>
          <a:noFill/>
          <a:ln>
            <a:noFill/>
          </a:ln>
        </p:spPr>
        <p:txBody>
          <a:bodyPr spcFirstLastPara="1" wrap="square" lIns="54850" tIns="91425" rIns="91425" bIns="45700" anchor="t" anchorCtr="0">
            <a:normAutofit/>
          </a:bodyPr>
          <a:lstStyle>
            <a:lvl1pPr marL="457200" lvl="0" indent="-350520" algn="l">
              <a:spcBef>
                <a:spcPts val="0"/>
              </a:spcBef>
              <a:spcAft>
                <a:spcPts val="0"/>
              </a:spcAft>
              <a:buSzPts val="1920"/>
              <a:buChar char="◼"/>
              <a:defRPr sz="2400"/>
            </a:lvl1pPr>
            <a:lvl2pPr marL="914400" lvl="1" indent="-342900" algn="l">
              <a:spcBef>
                <a:spcPts val="400"/>
              </a:spcBef>
              <a:spcAft>
                <a:spcPts val="0"/>
              </a:spcAft>
              <a:buSzPts val="1800"/>
              <a:buChar char="▪"/>
              <a:defRPr sz="2000"/>
            </a:lvl2pPr>
            <a:lvl3pPr marL="1371600" lvl="2" indent="-342900" algn="l">
              <a:spcBef>
                <a:spcPts val="360"/>
              </a:spcBef>
              <a:spcAft>
                <a:spcPts val="0"/>
              </a:spcAft>
              <a:buSzPts val="1800"/>
              <a:buChar char="▪"/>
              <a:defRPr sz="1800"/>
            </a:lvl3pPr>
            <a:lvl4pPr marL="1828800" lvl="3" indent="-330200" algn="l">
              <a:spcBef>
                <a:spcPts val="320"/>
              </a:spcBef>
              <a:spcAft>
                <a:spcPts val="0"/>
              </a:spcAft>
              <a:buSzPts val="1600"/>
              <a:buChar char="▪"/>
              <a:defRPr sz="1600"/>
            </a:lvl4pPr>
            <a:lvl5pPr marL="2286000" lvl="4" indent="-330200" algn="l">
              <a:spcBef>
                <a:spcPts val="320"/>
              </a:spcBef>
              <a:spcAft>
                <a:spcPts val="0"/>
              </a:spcAft>
              <a:buSzPts val="1600"/>
              <a:buChar char="🢝"/>
              <a:defRPr sz="1600"/>
            </a:lvl5pPr>
            <a:lvl6pPr marL="2743200" lvl="5" indent="-330200" algn="l">
              <a:spcBef>
                <a:spcPts val="320"/>
              </a:spcBef>
              <a:spcAft>
                <a:spcPts val="0"/>
              </a:spcAft>
              <a:buSzPts val="1600"/>
              <a:buChar char="●"/>
              <a:defRPr sz="1600"/>
            </a:lvl6pPr>
            <a:lvl7pPr marL="3200400" lvl="6" indent="-330200" algn="l">
              <a:spcBef>
                <a:spcPts val="320"/>
              </a:spcBef>
              <a:spcAft>
                <a:spcPts val="0"/>
              </a:spcAft>
              <a:buSzPts val="1600"/>
              <a:buChar char="●"/>
              <a:defRPr sz="1600"/>
            </a:lvl7pPr>
            <a:lvl8pPr marL="3657600" lvl="7" indent="-330200" algn="l">
              <a:spcBef>
                <a:spcPts val="320"/>
              </a:spcBef>
              <a:spcAft>
                <a:spcPts val="0"/>
              </a:spcAft>
              <a:buSzPts val="1600"/>
              <a:buChar char="●"/>
              <a:defRPr sz="1600"/>
            </a:lvl8pPr>
            <a:lvl9pPr marL="4114800" lvl="8" indent="-330200" algn="l">
              <a:spcBef>
                <a:spcPts val="320"/>
              </a:spcBef>
              <a:spcAft>
                <a:spcPts val="0"/>
              </a:spcAft>
              <a:buSzPts val="1600"/>
              <a:buChar char="●"/>
              <a:defRPr sz="1600"/>
            </a:lvl9pPr>
          </a:lstStyle>
          <a:p>
            <a:pPr lvl="0"/>
            <a:r>
              <a:rPr lang="en-US"/>
              <a:t>Click to edit Master text styles</a:t>
            </a:r>
          </a:p>
        </p:txBody>
      </p:sp>
      <p:sp>
        <p:nvSpPr>
          <p:cNvPr id="73" name="Google Shape;73;p24"/>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4"/>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4"/>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69967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Blank" type="blank" preserve="1">
  <p:cSld name="Blank">
    <p:spTree>
      <p:nvGrpSpPr>
        <p:cNvPr id="1" name="Shape 76"/>
        <p:cNvGrpSpPr/>
        <p:nvPr/>
      </p:nvGrpSpPr>
      <p:grpSpPr>
        <a:xfrm>
          <a:off x="0" y="0"/>
          <a:ext cx="0" cy="0"/>
          <a:chOff x="0" y="0"/>
          <a:chExt cx="0" cy="0"/>
        </a:xfrm>
      </p:grpSpPr>
      <p:sp>
        <p:nvSpPr>
          <p:cNvPr id="77" name="Google Shape;77;p25"/>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5"/>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5"/>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9887683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with Caption" type="objTx" preserve="1">
  <p:cSld name="Content with Caption">
    <p:spTree>
      <p:nvGrpSpPr>
        <p:cNvPr id="1" name="Shape 80"/>
        <p:cNvGrpSpPr/>
        <p:nvPr/>
      </p:nvGrpSpPr>
      <p:grpSpPr>
        <a:xfrm>
          <a:off x="0" y="0"/>
          <a:ext cx="0" cy="0"/>
          <a:chOff x="0" y="0"/>
          <a:chExt cx="0" cy="0"/>
        </a:xfrm>
      </p:grpSpPr>
      <p:sp>
        <p:nvSpPr>
          <p:cNvPr id="81" name="Google Shape;81;p26"/>
          <p:cNvSpPr txBox="1">
            <a:spLocks noGrp="1"/>
          </p:cNvSpPr>
          <p:nvPr>
            <p:ph type="title"/>
          </p:nvPr>
        </p:nvSpPr>
        <p:spPr>
          <a:xfrm>
            <a:off x="167838" y="152400"/>
            <a:ext cx="2523744" cy="978408"/>
          </a:xfrm>
          <a:prstGeom prst="rect">
            <a:avLst/>
          </a:prstGeom>
          <a:noFill/>
          <a:ln>
            <a:noFill/>
          </a:ln>
        </p:spPr>
        <p:txBody>
          <a:bodyPr spcFirstLastPara="1" wrap="square" lIns="73150" tIns="45700" rIns="45700" bIns="0" anchor="b" anchorCtr="0">
            <a:normAutofit/>
          </a:bodyPr>
          <a:lstStyle>
            <a:lvl1pPr lvl="0" algn="l">
              <a:spcBef>
                <a:spcPts val="0"/>
              </a:spcBef>
              <a:spcAft>
                <a:spcPts val="0"/>
              </a:spcAft>
              <a:buClr>
                <a:srgbClr val="FFC700"/>
              </a:buClr>
              <a:buSzPts val="2000"/>
              <a:buFont typeface="Calibri"/>
              <a:buNone/>
              <a:defRPr sz="20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82" name="Google Shape;82;p26"/>
          <p:cNvSpPr txBox="1">
            <a:spLocks noGrp="1"/>
          </p:cNvSpPr>
          <p:nvPr>
            <p:ph type="body" idx="1"/>
          </p:nvPr>
        </p:nvSpPr>
        <p:spPr>
          <a:xfrm>
            <a:off x="3019377" y="1743133"/>
            <a:ext cx="5920641" cy="4558885"/>
          </a:xfrm>
          <a:prstGeom prst="rect">
            <a:avLst/>
          </a:prstGeom>
          <a:noFill/>
          <a:ln>
            <a:noFill/>
          </a:ln>
        </p:spPr>
        <p:txBody>
          <a:bodyPr spcFirstLastPara="1" wrap="square" lIns="54850" tIns="91425" rIns="91425" bIns="45700" anchor="t" anchorCtr="0">
            <a:normAutofit/>
          </a:bodyPr>
          <a:lstStyle>
            <a:lvl1pPr marL="457200" lvl="0" indent="-391160" algn="l">
              <a:spcBef>
                <a:spcPts val="0"/>
              </a:spcBef>
              <a:spcAft>
                <a:spcPts val="0"/>
              </a:spcAft>
              <a:buSzPts val="2560"/>
              <a:buChar char="◼"/>
              <a:defRPr sz="3200"/>
            </a:lvl1pPr>
            <a:lvl2pPr marL="914400" lvl="1" indent="-388619" algn="l">
              <a:spcBef>
                <a:spcPts val="560"/>
              </a:spcBef>
              <a:spcAft>
                <a:spcPts val="0"/>
              </a:spcAft>
              <a:buSzPts val="2520"/>
              <a:buChar char="▪"/>
              <a:defRPr sz="2800"/>
            </a:lvl2pPr>
            <a:lvl3pPr marL="1371600" lvl="2" indent="-381000" algn="l">
              <a:spcBef>
                <a:spcPts val="480"/>
              </a:spcBef>
              <a:spcAft>
                <a:spcPts val="0"/>
              </a:spcAft>
              <a:buSzPts val="2400"/>
              <a:buChar char="▪"/>
              <a:defRPr sz="2400"/>
            </a:lvl3pPr>
            <a:lvl4pPr marL="1828800" lvl="3" indent="-355600" algn="l">
              <a:spcBef>
                <a:spcPts val="400"/>
              </a:spcBef>
              <a:spcAft>
                <a:spcPts val="0"/>
              </a:spcAft>
              <a:buSzPts val="2000"/>
              <a:buChar char="▪"/>
              <a:defRPr sz="2000"/>
            </a:lvl4pPr>
            <a:lvl5pPr marL="2286000" lvl="4" indent="-355600" algn="l">
              <a:spcBef>
                <a:spcPts val="400"/>
              </a:spcBef>
              <a:spcAft>
                <a:spcPts val="0"/>
              </a:spcAft>
              <a:buSzPts val="2000"/>
              <a:buChar char="🢝"/>
              <a:defRPr sz="2000"/>
            </a:lvl5pPr>
            <a:lvl6pPr marL="2743200" lvl="5" indent="-355600" algn="l">
              <a:spcBef>
                <a:spcPts val="400"/>
              </a:spcBef>
              <a:spcAft>
                <a:spcPts val="0"/>
              </a:spcAft>
              <a:buSzPts val="2000"/>
              <a:buChar char="●"/>
              <a:defRPr sz="2000"/>
            </a:lvl6pPr>
            <a:lvl7pPr marL="3200400" lvl="6" indent="-355600" algn="l">
              <a:spcBef>
                <a:spcPts val="400"/>
              </a:spcBef>
              <a:spcAft>
                <a:spcPts val="0"/>
              </a:spcAft>
              <a:buSzPts val="2000"/>
              <a:buChar char="●"/>
              <a:defRPr sz="2000"/>
            </a:lvl7pPr>
            <a:lvl8pPr marL="3657600" lvl="7" indent="-355600" algn="l">
              <a:spcBef>
                <a:spcPts val="400"/>
              </a:spcBef>
              <a:spcAft>
                <a:spcPts val="0"/>
              </a:spcAft>
              <a:buSzPts val="2000"/>
              <a:buChar char="●"/>
              <a:defRPr sz="2000"/>
            </a:lvl8pPr>
            <a:lvl9pPr marL="4114800" lvl="8" indent="-355600" algn="l">
              <a:spcBef>
                <a:spcPts val="400"/>
              </a:spcBef>
              <a:spcAft>
                <a:spcPts val="0"/>
              </a:spcAft>
              <a:buSzPts val="2000"/>
              <a:buChar char="●"/>
              <a:defRPr sz="2000"/>
            </a:lvl9pPr>
          </a:lstStyle>
          <a:p>
            <a:pPr lvl="0"/>
            <a:r>
              <a:rPr lang="en-US"/>
              <a:t>Click to edit Master text styles</a:t>
            </a:r>
          </a:p>
        </p:txBody>
      </p:sp>
      <p:sp>
        <p:nvSpPr>
          <p:cNvPr id="83" name="Google Shape;83;p26"/>
          <p:cNvSpPr txBox="1">
            <a:spLocks noGrp="1"/>
          </p:cNvSpPr>
          <p:nvPr>
            <p:ph type="body" idx="2"/>
          </p:nvPr>
        </p:nvSpPr>
        <p:spPr>
          <a:xfrm>
            <a:off x="167838" y="1730018"/>
            <a:ext cx="2468880" cy="4572000"/>
          </a:xfrm>
          <a:prstGeom prst="rect">
            <a:avLst/>
          </a:prstGeom>
          <a:noFill/>
          <a:ln>
            <a:noFill/>
          </a:ln>
        </p:spPr>
        <p:txBody>
          <a:bodyPr spcFirstLastPara="1" wrap="square" lIns="54850" tIns="91425" rIns="91425" bIns="45700" anchor="t" anchorCtr="0">
            <a:normAutofit/>
          </a:bodyPr>
          <a:lstStyle>
            <a:lvl1pPr marL="457200" lvl="0" indent="-228600" algn="l">
              <a:spcBef>
                <a:spcPts val="0"/>
              </a:spcBef>
              <a:spcAft>
                <a:spcPts val="0"/>
              </a:spcAft>
              <a:buSzPts val="1120"/>
              <a:buNone/>
              <a:defRPr sz="1400"/>
            </a:lvl1pPr>
            <a:lvl2pPr marL="914400" lvl="1" indent="-228600" algn="l">
              <a:spcBef>
                <a:spcPts val="240"/>
              </a:spcBef>
              <a:spcAft>
                <a:spcPts val="0"/>
              </a:spcAft>
              <a:buSzPts val="108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900"/>
              <a:buNone/>
              <a:defRPr sz="900"/>
            </a:lvl5pPr>
            <a:lvl6pPr marL="2743200" lvl="5" indent="-228600" algn="l">
              <a:spcBef>
                <a:spcPts val="180"/>
              </a:spcBef>
              <a:spcAft>
                <a:spcPts val="0"/>
              </a:spcAft>
              <a:buSzPts val="900"/>
              <a:buNone/>
              <a:defRPr sz="900"/>
            </a:lvl6pPr>
            <a:lvl7pPr marL="3200400" lvl="6" indent="-228600" algn="l">
              <a:spcBef>
                <a:spcPts val="180"/>
              </a:spcBef>
              <a:spcAft>
                <a:spcPts val="0"/>
              </a:spcAft>
              <a:buSzPts val="900"/>
              <a:buNone/>
              <a:defRPr sz="900"/>
            </a:lvl7pPr>
            <a:lvl8pPr marL="3657600" lvl="7" indent="-228600" algn="l">
              <a:spcBef>
                <a:spcPts val="180"/>
              </a:spcBef>
              <a:spcAft>
                <a:spcPts val="0"/>
              </a:spcAft>
              <a:buSzPts val="900"/>
              <a:buNone/>
              <a:defRPr sz="900"/>
            </a:lvl8pPr>
            <a:lvl9pPr marL="4114800" lvl="8" indent="-228600" algn="l">
              <a:spcBef>
                <a:spcPts val="180"/>
              </a:spcBef>
              <a:spcAft>
                <a:spcPts val="0"/>
              </a:spcAft>
              <a:buSzPts val="900"/>
              <a:buNone/>
              <a:defRPr sz="900"/>
            </a:lvl9pPr>
          </a:lstStyle>
          <a:p>
            <a:pPr lvl="0"/>
            <a:r>
              <a:rPr lang="en-US"/>
              <a:t>Click to edit Master text styles</a:t>
            </a:r>
          </a:p>
        </p:txBody>
      </p:sp>
      <p:sp>
        <p:nvSpPr>
          <p:cNvPr id="84" name="Google Shape;84;p26"/>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6"/>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6"/>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87" name="Google Shape;87;p26"/>
          <p:cNvSpPr/>
          <p:nvPr/>
        </p:nvSpPr>
        <p:spPr>
          <a:xfrm>
            <a:off x="2855737" y="0"/>
            <a:ext cx="45720" cy="1453896"/>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88" name="Google Shape;88;p26"/>
          <p:cNvSpPr/>
          <p:nvPr/>
        </p:nvSpPr>
        <p:spPr>
          <a:xfrm>
            <a:off x="2855737" y="0"/>
            <a:ext cx="45720" cy="1453896"/>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2350764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Picture with Caption" type="picTx" preserve="1">
  <p:cSld name="Picture with Caption">
    <p:bg>
      <p:bgPr>
        <a:solidFill>
          <a:schemeClr val="lt2"/>
        </a:solidFill>
        <a:effectLst/>
      </p:bgPr>
    </p:bg>
    <p:spTree>
      <p:nvGrpSpPr>
        <p:cNvPr id="1" name="Shape 89"/>
        <p:cNvGrpSpPr/>
        <p:nvPr/>
      </p:nvGrpSpPr>
      <p:grpSpPr>
        <a:xfrm>
          <a:off x="0" y="0"/>
          <a:ext cx="0" cy="0"/>
          <a:chOff x="0" y="0"/>
          <a:chExt cx="0" cy="0"/>
        </a:xfrm>
      </p:grpSpPr>
      <p:sp>
        <p:nvSpPr>
          <p:cNvPr id="90" name="Google Shape;90;p27"/>
          <p:cNvSpPr txBox="1">
            <a:spLocks noGrp="1"/>
          </p:cNvSpPr>
          <p:nvPr>
            <p:ph type="title"/>
          </p:nvPr>
        </p:nvSpPr>
        <p:spPr>
          <a:xfrm>
            <a:off x="164592" y="155448"/>
            <a:ext cx="2525150" cy="978408"/>
          </a:xfrm>
          <a:prstGeom prst="rect">
            <a:avLst/>
          </a:prstGeom>
          <a:noFill/>
          <a:ln>
            <a:noFill/>
          </a:ln>
        </p:spPr>
        <p:txBody>
          <a:bodyPr spcFirstLastPara="1" wrap="square" lIns="73150" tIns="45700" rIns="45700" bIns="0" anchor="b" anchorCtr="0">
            <a:normAutofit/>
          </a:bodyPr>
          <a:lstStyle>
            <a:lvl1pPr lvl="0" algn="l">
              <a:spcBef>
                <a:spcPts val="0"/>
              </a:spcBef>
              <a:spcAft>
                <a:spcPts val="0"/>
              </a:spcAft>
              <a:buClr>
                <a:srgbClr val="FFC700"/>
              </a:buClr>
              <a:buSzPts val="2000"/>
              <a:buFont typeface="Calibri"/>
              <a:buNone/>
              <a:defRPr sz="20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91" name="Google Shape;91;p27"/>
          <p:cNvSpPr>
            <a:spLocks noGrp="1"/>
          </p:cNvSpPr>
          <p:nvPr>
            <p:ph type="pic" idx="2"/>
          </p:nvPr>
        </p:nvSpPr>
        <p:spPr>
          <a:xfrm>
            <a:off x="2903805" y="1484808"/>
            <a:ext cx="6247397" cy="5373192"/>
          </a:xfrm>
          <a:prstGeom prst="rect">
            <a:avLst/>
          </a:prstGeom>
          <a:solidFill>
            <a:srgbClr val="BABABB"/>
          </a:solidFill>
          <a:ln>
            <a:noFill/>
          </a:ln>
        </p:spPr>
        <p:txBody>
          <a:bodyPr spcFirstLastPara="1" wrap="square" lIns="54850" tIns="91425" rIns="91425" bIns="45700" anchor="t" anchorCtr="0">
            <a:normAutofit/>
          </a:bodyPr>
          <a:lstStyle>
            <a:lvl1pPr marR="0" lvl="0" algn="l" rtl="0">
              <a:spcBef>
                <a:spcPts val="0"/>
              </a:spcBef>
              <a:spcAft>
                <a:spcPts val="0"/>
              </a:spcAft>
              <a:buClr>
                <a:schemeClr val="accent1"/>
              </a:buClr>
              <a:buSzPts val="2560"/>
              <a:buFont typeface="Noto Sans Symbols"/>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accent2"/>
              </a:buClr>
              <a:buSzPts val="2520"/>
              <a:buFont typeface="Noto Sans Symbols"/>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accent3"/>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accent4"/>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accent5"/>
              </a:buClr>
              <a:buSzPts val="2000"/>
              <a:buFont typeface="Noto Sans Symbols"/>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accent6"/>
              </a:buClr>
              <a:buSzPts val="2000"/>
              <a:buFont typeface="Noto Sans Symbols"/>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accent1"/>
              </a:buClr>
              <a:buSzPts val="2000"/>
              <a:buFont typeface="Noto Sans Symbols"/>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accent2"/>
              </a:buClr>
              <a:buSzPts val="2000"/>
              <a:buFont typeface="Noto Sans Symbols"/>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accent3"/>
              </a:buClr>
              <a:buSzPts val="2000"/>
              <a:buFont typeface="Noto Sans Symbols"/>
              <a:buNone/>
              <a:defRPr sz="2000" b="0" i="0" u="none" strike="noStrike" cap="none">
                <a:solidFill>
                  <a:schemeClr val="dk1"/>
                </a:solidFill>
                <a:latin typeface="Calibri"/>
                <a:ea typeface="Calibri"/>
                <a:cs typeface="Calibri"/>
                <a:sym typeface="Calibri"/>
              </a:defRPr>
            </a:lvl9pPr>
          </a:lstStyle>
          <a:p>
            <a:r>
              <a:rPr lang="en-US"/>
              <a:t>Click icon to add picture</a:t>
            </a:r>
            <a:endParaRPr/>
          </a:p>
        </p:txBody>
      </p:sp>
      <p:sp>
        <p:nvSpPr>
          <p:cNvPr id="92" name="Google Shape;92;p27"/>
          <p:cNvSpPr txBox="1">
            <a:spLocks noGrp="1"/>
          </p:cNvSpPr>
          <p:nvPr>
            <p:ph type="body" idx="1"/>
          </p:nvPr>
        </p:nvSpPr>
        <p:spPr>
          <a:xfrm>
            <a:off x="164592" y="1728216"/>
            <a:ext cx="2468880" cy="4572000"/>
          </a:xfrm>
          <a:prstGeom prst="rect">
            <a:avLst/>
          </a:prstGeom>
          <a:noFill/>
          <a:ln>
            <a:noFill/>
          </a:ln>
        </p:spPr>
        <p:txBody>
          <a:bodyPr spcFirstLastPara="1" wrap="square" lIns="54850" tIns="91425" rIns="91425" bIns="45700" anchor="t" anchorCtr="0">
            <a:normAutofit/>
          </a:bodyPr>
          <a:lstStyle>
            <a:lvl1pPr marL="457200" lvl="0" indent="-228600" algn="l">
              <a:spcBef>
                <a:spcPts val="0"/>
              </a:spcBef>
              <a:spcAft>
                <a:spcPts val="0"/>
              </a:spcAft>
              <a:buSzPts val="1120"/>
              <a:buNone/>
              <a:defRPr sz="1400"/>
            </a:lvl1pPr>
            <a:lvl2pPr marL="914400" lvl="1" indent="-228600" algn="l">
              <a:spcBef>
                <a:spcPts val="240"/>
              </a:spcBef>
              <a:spcAft>
                <a:spcPts val="0"/>
              </a:spcAft>
              <a:buSzPts val="1080"/>
              <a:buNone/>
              <a:defRPr sz="1200"/>
            </a:lvl2pPr>
            <a:lvl3pPr marL="1371600" lvl="2" indent="-228600" algn="l">
              <a:spcBef>
                <a:spcPts val="200"/>
              </a:spcBef>
              <a:spcAft>
                <a:spcPts val="0"/>
              </a:spcAft>
              <a:buSzPts val="1000"/>
              <a:buNone/>
              <a:defRPr sz="1000"/>
            </a:lvl3pPr>
            <a:lvl4pPr marL="1828800" lvl="3" indent="-228600" algn="l">
              <a:spcBef>
                <a:spcPts val="180"/>
              </a:spcBef>
              <a:spcAft>
                <a:spcPts val="0"/>
              </a:spcAft>
              <a:buSzPts val="900"/>
              <a:buNone/>
              <a:defRPr sz="900"/>
            </a:lvl4pPr>
            <a:lvl5pPr marL="2286000" lvl="4" indent="-228600" algn="l">
              <a:spcBef>
                <a:spcPts val="180"/>
              </a:spcBef>
              <a:spcAft>
                <a:spcPts val="0"/>
              </a:spcAft>
              <a:buSzPts val="900"/>
              <a:buNone/>
              <a:defRPr sz="900"/>
            </a:lvl5pPr>
            <a:lvl6pPr marL="2743200" lvl="5" indent="-228600" algn="l">
              <a:spcBef>
                <a:spcPts val="180"/>
              </a:spcBef>
              <a:spcAft>
                <a:spcPts val="0"/>
              </a:spcAft>
              <a:buSzPts val="900"/>
              <a:buNone/>
              <a:defRPr sz="900"/>
            </a:lvl6pPr>
            <a:lvl7pPr marL="3200400" lvl="6" indent="-228600" algn="l">
              <a:spcBef>
                <a:spcPts val="180"/>
              </a:spcBef>
              <a:spcAft>
                <a:spcPts val="0"/>
              </a:spcAft>
              <a:buSzPts val="900"/>
              <a:buNone/>
              <a:defRPr sz="900"/>
            </a:lvl7pPr>
            <a:lvl8pPr marL="3657600" lvl="7" indent="-228600" algn="l">
              <a:spcBef>
                <a:spcPts val="180"/>
              </a:spcBef>
              <a:spcAft>
                <a:spcPts val="0"/>
              </a:spcAft>
              <a:buSzPts val="900"/>
              <a:buNone/>
              <a:defRPr sz="900"/>
            </a:lvl8pPr>
            <a:lvl9pPr marL="4114800" lvl="8" indent="-228600" algn="l">
              <a:spcBef>
                <a:spcPts val="180"/>
              </a:spcBef>
              <a:spcAft>
                <a:spcPts val="0"/>
              </a:spcAft>
              <a:buSzPts val="900"/>
              <a:buNone/>
              <a:defRPr sz="900"/>
            </a:lvl9pPr>
          </a:lstStyle>
          <a:p>
            <a:pPr lvl="0"/>
            <a:r>
              <a:rPr lang="en-US"/>
              <a:t>Click to edit Master text styles</a:t>
            </a:r>
          </a:p>
        </p:txBody>
      </p:sp>
      <p:sp>
        <p:nvSpPr>
          <p:cNvPr id="93" name="Google Shape;93;p27"/>
          <p:cNvSpPr txBox="1">
            <a:spLocks noGrp="1"/>
          </p:cNvSpPr>
          <p:nvPr>
            <p:ph type="dt" idx="10"/>
          </p:nvPr>
        </p:nvSpPr>
        <p:spPr>
          <a:xfrm>
            <a:off x="164592" y="1170432"/>
            <a:ext cx="2523744" cy="201168"/>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7"/>
          <p:cNvSpPr/>
          <p:nvPr/>
        </p:nvSpPr>
        <p:spPr>
          <a:xfrm>
            <a:off x="2855737" y="0"/>
            <a:ext cx="4572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5" name="Google Shape;95;p27"/>
          <p:cNvSpPr/>
          <p:nvPr/>
        </p:nvSpPr>
        <p:spPr>
          <a:xfrm>
            <a:off x="2855737" y="0"/>
            <a:ext cx="45720" cy="6858000"/>
          </a:xfrm>
          <a:prstGeom prst="rect">
            <a:avLst/>
          </a:prstGeom>
          <a:solidFill>
            <a:srgbClr val="FFFFF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96" name="Google Shape;96;p27"/>
          <p:cNvSpPr txBox="1">
            <a:spLocks noGrp="1"/>
          </p:cNvSpPr>
          <p:nvPr>
            <p:ph type="ftr" idx="11"/>
          </p:nvPr>
        </p:nvSpPr>
        <p:spPr>
          <a:xfrm>
            <a:off x="3035808" y="1170432"/>
            <a:ext cx="5193792" cy="201168"/>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solidFill>
                  <a:srgbClr val="BABABA"/>
                </a:solidFill>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7"/>
          <p:cNvSpPr txBox="1">
            <a:spLocks noGrp="1"/>
          </p:cNvSpPr>
          <p:nvPr>
            <p:ph type="sldNum" idx="12"/>
          </p:nvPr>
        </p:nvSpPr>
        <p:spPr>
          <a:xfrm>
            <a:off x="8339328" y="1170432"/>
            <a:ext cx="733864" cy="201168"/>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95078530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reserve="1">
  <p:cSld name="Title and Vertical Text">
    <p:spTree>
      <p:nvGrpSpPr>
        <p:cNvPr id="1" name="Shape 98"/>
        <p:cNvGrpSpPr/>
        <p:nvPr/>
      </p:nvGrpSpPr>
      <p:grpSpPr>
        <a:xfrm>
          <a:off x="0" y="0"/>
          <a:ext cx="0" cy="0"/>
          <a:chOff x="0" y="0"/>
          <a:chExt cx="0" cy="0"/>
        </a:xfrm>
      </p:grpSpPr>
      <p:sp>
        <p:nvSpPr>
          <p:cNvPr id="99" name="Google Shape;99;p28"/>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100" name="Google Shape;100;p28"/>
          <p:cNvSpPr txBox="1">
            <a:spLocks noGrp="1"/>
          </p:cNvSpPr>
          <p:nvPr>
            <p:ph type="body" idx="1"/>
          </p:nvPr>
        </p:nvSpPr>
        <p:spPr>
          <a:xfrm rot="5400000">
            <a:off x="2259195" y="-26805"/>
            <a:ext cx="4625609" cy="8229600"/>
          </a:xfrm>
          <a:prstGeom prst="rect">
            <a:avLst/>
          </a:prstGeom>
          <a:noFill/>
          <a:ln>
            <a:noFill/>
          </a:ln>
        </p:spPr>
        <p:txBody>
          <a:bodyPr spcFirstLastPara="1" wrap="square" lIns="54850" tIns="91425" rIns="91425" bIns="45700" anchor="t" anchorCtr="0">
            <a:normAutofit/>
          </a:bodyPr>
          <a:lstStyle>
            <a:lvl1pPr marL="457200" lvl="0" indent="-320040" algn="l">
              <a:spcBef>
                <a:spcPts val="0"/>
              </a:spcBef>
              <a:spcAft>
                <a:spcPts val="0"/>
              </a:spcAft>
              <a:buSzPts val="1440"/>
              <a:buChar char="◼"/>
              <a:defRPr/>
            </a:lvl1pPr>
            <a:lvl2pPr marL="914400" lvl="1" indent="-331469" algn="l">
              <a:spcBef>
                <a:spcPts val="360"/>
              </a:spcBef>
              <a:spcAft>
                <a:spcPts val="0"/>
              </a:spcAft>
              <a:buSzPts val="162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pPr lvl="0"/>
            <a:r>
              <a:rPr lang="en-US"/>
              <a:t>Click to edit Master text styles</a:t>
            </a:r>
          </a:p>
        </p:txBody>
      </p:sp>
      <p:sp>
        <p:nvSpPr>
          <p:cNvPr id="101" name="Google Shape;101;p28"/>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8"/>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8"/>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2214305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reserve="1">
  <p:cSld name="Vertical Title and Text">
    <p:spTree>
      <p:nvGrpSpPr>
        <p:cNvPr id="1" name="Shape 104"/>
        <p:cNvGrpSpPr/>
        <p:nvPr/>
      </p:nvGrpSpPr>
      <p:grpSpPr>
        <a:xfrm>
          <a:off x="0" y="0"/>
          <a:ext cx="0" cy="0"/>
          <a:chOff x="0" y="0"/>
          <a:chExt cx="0" cy="0"/>
        </a:xfrm>
      </p:grpSpPr>
      <p:sp>
        <p:nvSpPr>
          <p:cNvPr id="105" name="Google Shape;105;p29"/>
          <p:cNvSpPr/>
          <p:nvPr/>
        </p:nvSpPr>
        <p:spPr>
          <a:xfrm>
            <a:off x="6598920" y="0"/>
            <a:ext cx="45720" cy="6858000"/>
          </a:xfrm>
          <a:prstGeom prst="rect">
            <a:avLst/>
          </a:prstGeom>
          <a:solidFill>
            <a:srgbClr val="FFFFFF"/>
          </a:solidFill>
          <a:ln>
            <a:noFill/>
          </a:ln>
          <a:effectLst>
            <a:outerShdw blurRad="31750" dist="10160" dir="108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06" name="Google Shape;106;p29"/>
          <p:cNvSpPr/>
          <p:nvPr/>
        </p:nvSpPr>
        <p:spPr>
          <a:xfrm>
            <a:off x="6647687" y="0"/>
            <a:ext cx="2514601"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107" name="Google Shape;107;p29"/>
          <p:cNvSpPr txBox="1">
            <a:spLocks noGrp="1"/>
          </p:cNvSpPr>
          <p:nvPr>
            <p:ph type="title"/>
          </p:nvPr>
        </p:nvSpPr>
        <p:spPr>
          <a:xfrm rot="5400000">
            <a:off x="4808537" y="2247903"/>
            <a:ext cx="5851525" cy="1905000"/>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108" name="Google Shape;108;p29"/>
          <p:cNvSpPr txBox="1">
            <a:spLocks noGrp="1"/>
          </p:cNvSpPr>
          <p:nvPr>
            <p:ph type="body" idx="1"/>
          </p:nvPr>
        </p:nvSpPr>
        <p:spPr>
          <a:xfrm rot="5400000">
            <a:off x="541338" y="220663"/>
            <a:ext cx="5851525" cy="6019800"/>
          </a:xfrm>
          <a:prstGeom prst="rect">
            <a:avLst/>
          </a:prstGeom>
          <a:noFill/>
          <a:ln>
            <a:noFill/>
          </a:ln>
        </p:spPr>
        <p:txBody>
          <a:bodyPr spcFirstLastPara="1" wrap="square" lIns="54850" tIns="91425" rIns="91425" bIns="45700" anchor="t" anchorCtr="0">
            <a:normAutofit/>
          </a:bodyPr>
          <a:lstStyle>
            <a:lvl1pPr marL="457200" lvl="0" indent="-320040" algn="l">
              <a:spcBef>
                <a:spcPts val="0"/>
              </a:spcBef>
              <a:spcAft>
                <a:spcPts val="0"/>
              </a:spcAft>
              <a:buSzPts val="1440"/>
              <a:buChar char="◼"/>
              <a:defRPr/>
            </a:lvl1pPr>
            <a:lvl2pPr marL="914400" lvl="1" indent="-331469" algn="l">
              <a:spcBef>
                <a:spcPts val="360"/>
              </a:spcBef>
              <a:spcAft>
                <a:spcPts val="0"/>
              </a:spcAft>
              <a:buSzPts val="162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pPr lvl="0"/>
            <a:r>
              <a:rPr lang="en-US"/>
              <a:t>Click to edit Master text styles</a:t>
            </a:r>
          </a:p>
        </p:txBody>
      </p:sp>
      <p:sp>
        <p:nvSpPr>
          <p:cNvPr id="109" name="Google Shape;109;p29"/>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9"/>
          <p:cNvSpPr txBox="1">
            <a:spLocks noGrp="1"/>
          </p:cNvSpPr>
          <p:nvPr>
            <p:ph type="ftr" idx="11"/>
          </p:nvPr>
        </p:nvSpPr>
        <p:spPr>
          <a:xfrm>
            <a:off x="2640597" y="6377459"/>
            <a:ext cx="3836404" cy="365125"/>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9"/>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3820086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Clr>
                <a:srgbClr val="0000FF"/>
              </a:buClr>
              <a:buSzPts val="2800"/>
              <a:buNone/>
              <a:defRPr b="1">
                <a:solidFill>
                  <a:srgbClr val="0000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8698232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4" name="Rectangle 3"/>
          <p:cNvSpPr/>
          <p:nvPr/>
        </p:nvSpPr>
        <p:spPr bwMode="ltGray">
          <a:xfrm>
            <a:off x="0" y="0"/>
            <a:ext cx="9144000" cy="513556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 name="Rectangle 4"/>
          <p:cNvSpPr/>
          <p:nvPr/>
        </p:nvSpPr>
        <p:spPr bwMode="invGray">
          <a:xfrm>
            <a:off x="0" y="5127625"/>
            <a:ext cx="9144000" cy="46038"/>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Title 1"/>
          <p:cNvSpPr>
            <a:spLocks noGrp="1"/>
          </p:cNvSpPr>
          <p:nvPr>
            <p:ph type="ctrTitle"/>
          </p:nvPr>
        </p:nvSpPr>
        <p:spPr>
          <a:xfrm>
            <a:off x="685800" y="3355848"/>
            <a:ext cx="8077200" cy="1673352"/>
          </a:xfrm>
        </p:spPr>
        <p:txBody>
          <a:bodyPr tIns="0" bIns="0" anchor="t"/>
          <a:lstStyle>
            <a:lvl1pPr algn="l">
              <a:defRPr sz="4700" b="1"/>
            </a:lvl1pPr>
            <a:extLst/>
          </a:lstStyle>
          <a:p>
            <a:r>
              <a:rPr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lang="en-US"/>
              <a:t>Click to edit Master subtitle style</a:t>
            </a:r>
          </a:p>
        </p:txBody>
      </p:sp>
      <p:sp>
        <p:nvSpPr>
          <p:cNvPr id="6" name="Date Placeholder 3"/>
          <p:cNvSpPr>
            <a:spLocks noGrp="1"/>
          </p:cNvSpPr>
          <p:nvPr>
            <p:ph type="dt" sz="half" idx="10"/>
          </p:nvPr>
        </p:nvSpPr>
        <p:spPr/>
        <p:txBody>
          <a:bodyPr/>
          <a:lstStyle>
            <a:lvl1pPr>
              <a:defRPr/>
            </a:lvl1pPr>
          </a:lstStyle>
          <a:p>
            <a:endParaRPr lang="en-US"/>
          </a:p>
        </p:txBody>
      </p:sp>
      <p:sp>
        <p:nvSpPr>
          <p:cNvPr id="7" name="Footer Placeholder 4"/>
          <p:cNvSpPr>
            <a:spLocks noGrp="1"/>
          </p:cNvSpPr>
          <p:nvPr>
            <p:ph type="ftr" sz="quarter" idx="11"/>
          </p:nvPr>
        </p:nvSpPr>
        <p:spPr/>
        <p:txBody>
          <a:bodyPr/>
          <a:lstStyle>
            <a:lvl1pPr>
              <a:defRPr/>
            </a:lvl1pPr>
          </a:lstStyle>
          <a:p>
            <a:endParaRPr lang="en-US"/>
          </a:p>
        </p:txBody>
      </p:sp>
      <p:sp>
        <p:nvSpPr>
          <p:cNvPr id="8"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549745029"/>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Clr>
                <a:srgbClr val="0000FF"/>
              </a:buClr>
              <a:buSzPts val="2800"/>
              <a:buNone/>
              <a:defRPr b="1">
                <a:solidFill>
                  <a:srgbClr val="0000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9725050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914707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4" name="Rectangle 3"/>
          <p:cNvSpPr/>
          <p:nvPr/>
        </p:nvSpPr>
        <p:spPr bwMode="ltGray">
          <a:xfrm>
            <a:off x="0" y="0"/>
            <a:ext cx="9144000" cy="260191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 name="Rectangle 4"/>
          <p:cNvSpPr/>
          <p:nvPr/>
        </p:nvSpPr>
        <p:spPr bwMode="invGray">
          <a:xfrm>
            <a:off x="0" y="2601913"/>
            <a:ext cx="9144000" cy="46037"/>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Title 1"/>
          <p:cNvSpPr>
            <a:spLocks noGrp="1"/>
          </p:cNvSpPr>
          <p:nvPr>
            <p:ph type="title"/>
          </p:nvPr>
        </p:nvSpPr>
        <p:spPr>
          <a:xfrm>
            <a:off x="749808" y="118872"/>
            <a:ext cx="8013192" cy="1636776"/>
          </a:xfrm>
        </p:spPr>
        <p:txBody>
          <a:bodyPr tIns="0" rIns="91440" bIns="0" anchor="b"/>
          <a:lstStyle>
            <a:lvl1pPr algn="l">
              <a:defRPr sz="4700" b="1" cap="none" baseline="0"/>
            </a:lvl1pPr>
            <a:extLst/>
          </a:lstStyle>
          <a:p>
            <a:r>
              <a:rPr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a:r>
              <a:rPr lang="en-US"/>
              <a:t>Click to edit Master text styles</a:t>
            </a:r>
          </a:p>
        </p:txBody>
      </p:sp>
      <p:sp>
        <p:nvSpPr>
          <p:cNvPr id="6" name="Date Placeholder 3"/>
          <p:cNvSpPr>
            <a:spLocks noGrp="1"/>
          </p:cNvSpPr>
          <p:nvPr>
            <p:ph type="dt" sz="half" idx="10"/>
          </p:nvPr>
        </p:nvSpPr>
        <p:spPr/>
        <p:txBody>
          <a:bodyPr/>
          <a:lstStyle>
            <a:lvl1pPr>
              <a:defRPr/>
            </a:lvl1pPr>
          </a:lstStyle>
          <a:p>
            <a:endParaRPr lang="en-US"/>
          </a:p>
        </p:txBody>
      </p:sp>
      <p:sp>
        <p:nvSpPr>
          <p:cNvPr id="7" name="Footer Placeholder 4"/>
          <p:cNvSpPr>
            <a:spLocks noGrp="1"/>
          </p:cNvSpPr>
          <p:nvPr>
            <p:ph type="ftr" sz="quarter" idx="11"/>
          </p:nvPr>
        </p:nvSpPr>
        <p:spPr/>
        <p:txBody>
          <a:bodyPr/>
          <a:lstStyle>
            <a:lvl1pPr>
              <a:defRPr/>
            </a:lvl1pPr>
          </a:lstStyle>
          <a:p>
            <a:endParaRPr lang="en-US"/>
          </a:p>
        </p:txBody>
      </p:sp>
      <p:sp>
        <p:nvSpPr>
          <p:cNvPr id="8"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00520202"/>
      </p:ext>
    </p:extLst>
  </p:cSld>
  <p:clrMapOvr>
    <a:overrideClrMapping bg1="dk1" tx1="lt1" bg2="dk2" tx2="lt2" accent1="accent1" accent2="accent2" accent3="accent3" accent4="accent4" accent5="accent5" accent6="accent6" hlink="hlink" folHlink="folHlink"/>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endParaRPr lang="en-US"/>
          </a:p>
        </p:txBody>
      </p:sp>
      <p:sp>
        <p:nvSpPr>
          <p:cNvPr id="6" name="Footer Placeholder 4"/>
          <p:cNvSpPr>
            <a:spLocks noGrp="1"/>
          </p:cNvSpPr>
          <p:nvPr>
            <p:ph type="ftr" sz="quarter" idx="11"/>
          </p:nvPr>
        </p:nvSpPr>
        <p:spPr/>
        <p:txBody>
          <a:bodyPr/>
          <a:lstStyle>
            <a:lvl1pPr>
              <a:defRPr/>
            </a:lvl1pPr>
          </a:lstStyle>
          <a:p>
            <a:endParaRPr lang="en-US"/>
          </a:p>
        </p:txBody>
      </p:sp>
      <p:sp>
        <p:nvSpPr>
          <p:cNvPr id="7"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4611039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lang="en-US"/>
              <a:t>Click to edit Master title style</a:t>
            </a:r>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a:r>
              <a:rPr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a:r>
              <a:rPr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endParaRPr lang="en-US"/>
          </a:p>
        </p:txBody>
      </p:sp>
      <p:sp>
        <p:nvSpPr>
          <p:cNvPr id="8" name="Footer Placeholder 4"/>
          <p:cNvSpPr>
            <a:spLocks noGrp="1"/>
          </p:cNvSpPr>
          <p:nvPr>
            <p:ph type="ftr" sz="quarter" idx="11"/>
          </p:nvPr>
        </p:nvSpPr>
        <p:spPr/>
        <p:txBody>
          <a:bodyPr/>
          <a:lstStyle>
            <a:lvl1pPr>
              <a:defRPr/>
            </a:lvl1pPr>
          </a:lstStyle>
          <a:p>
            <a:endParaRPr lang="en-US"/>
          </a:p>
        </p:txBody>
      </p:sp>
      <p:sp>
        <p:nvSpPr>
          <p:cNvPr id="9"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50636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endParaRPr lang="en-US"/>
          </a:p>
        </p:txBody>
      </p:sp>
      <p:sp>
        <p:nvSpPr>
          <p:cNvPr id="4" name="Footer Placeholder 4"/>
          <p:cNvSpPr>
            <a:spLocks noGrp="1"/>
          </p:cNvSpPr>
          <p:nvPr>
            <p:ph type="ftr" sz="quarter" idx="11"/>
          </p:nvPr>
        </p:nvSpPr>
        <p:spPr/>
        <p:txBody>
          <a:bodyPr/>
          <a:lstStyle>
            <a:lvl1pPr>
              <a:defRPr/>
            </a:lvl1pPr>
          </a:lstStyle>
          <a:p>
            <a:endParaRPr lang="en-US"/>
          </a:p>
        </p:txBody>
      </p:sp>
      <p:sp>
        <p:nvSpPr>
          <p:cNvPr id="5"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25510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4052063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p:cNvSpPr/>
          <p:nvPr/>
        </p:nvSpPr>
        <p:spPr bwMode="invGray">
          <a:xfrm>
            <a:off x="2855913" y="0"/>
            <a:ext cx="46037" cy="145415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 name="Rectangle 5"/>
          <p:cNvSpPr/>
          <p:nvPr/>
        </p:nvSpPr>
        <p:spPr bwMode="invGray">
          <a:xfrm>
            <a:off x="2855913" y="0"/>
            <a:ext cx="46037" cy="145415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Title 1"/>
          <p:cNvSpPr>
            <a:spLocks noGrp="1"/>
          </p:cNvSpPr>
          <p:nvPr>
            <p:ph type="title"/>
          </p:nvPr>
        </p:nvSpPr>
        <p:spPr>
          <a:xfrm>
            <a:off x="167838" y="152400"/>
            <a:ext cx="2523744" cy="978408"/>
          </a:xfrm>
        </p:spPr>
        <p:txBody>
          <a:bodyPr lIns="73152" bIns="0" anchor="b">
            <a:sp3d prstMaterial="matte"/>
          </a:bodyPr>
          <a:lstStyle>
            <a:lvl1pPr algn="l">
              <a:defRPr sz="2000" b="0"/>
            </a:lvl1pPr>
            <a:extLst/>
          </a:lstStyle>
          <a:p>
            <a:r>
              <a:rPr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a:r>
              <a:rPr lang="en-US"/>
              <a:t>Click to edit Master text styles</a:t>
            </a:r>
          </a:p>
        </p:txBody>
      </p:sp>
      <p:sp>
        <p:nvSpPr>
          <p:cNvPr id="7" name="Date Placeholder 4"/>
          <p:cNvSpPr>
            <a:spLocks noGrp="1"/>
          </p:cNvSpPr>
          <p:nvPr>
            <p:ph type="dt" sz="half" idx="10"/>
          </p:nvPr>
        </p:nvSpPr>
        <p:spPr/>
        <p:txBody>
          <a:bodyPr/>
          <a:lstStyle>
            <a:lvl1pPr>
              <a:defRPr/>
            </a:lvl1pPr>
          </a:lstStyle>
          <a:p>
            <a:endParaRPr lang="en-US"/>
          </a:p>
        </p:txBody>
      </p:sp>
      <p:sp>
        <p:nvSpPr>
          <p:cNvPr id="8" name="Footer Placeholder 5"/>
          <p:cNvSpPr>
            <a:spLocks noGrp="1"/>
          </p:cNvSpPr>
          <p:nvPr>
            <p:ph type="ftr" sz="quarter" idx="11"/>
          </p:nvPr>
        </p:nvSpPr>
        <p:spPr/>
        <p:txBody>
          <a:bodyPr/>
          <a:lstStyle>
            <a:lvl1pPr>
              <a:defRPr/>
            </a:lvl1pPr>
          </a:lstStyle>
          <a:p>
            <a:endParaRPr lang="en-US"/>
          </a:p>
        </p:txBody>
      </p:sp>
      <p:sp>
        <p:nvSpPr>
          <p:cNvPr id="9" name="Slide Number Placeholder 6"/>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135239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5" name="Rectangle 4"/>
          <p:cNvSpPr/>
          <p:nvPr/>
        </p:nvSpPr>
        <p:spPr>
          <a:xfrm>
            <a:off x="2855913" y="0"/>
            <a:ext cx="46037"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6" name="Rectangle 5"/>
          <p:cNvSpPr/>
          <p:nvPr/>
        </p:nvSpPr>
        <p:spPr bwMode="invGray">
          <a:xfrm>
            <a:off x="2855913" y="0"/>
            <a:ext cx="46037"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pPr lvl="0"/>
            <a:r>
              <a:rPr lang="en-US" noProof="0"/>
              <a:t>Click icon to add picture</a:t>
            </a:r>
            <a:endParaRPr lang="en-US" noProof="0"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a:r>
              <a:rPr lang="en-US"/>
              <a:t>Click to edit Master text styles</a:t>
            </a:r>
          </a:p>
        </p:txBody>
      </p:sp>
      <p:sp>
        <p:nvSpPr>
          <p:cNvPr id="7" name="Date Placeholder 4"/>
          <p:cNvSpPr>
            <a:spLocks noGrp="1"/>
          </p:cNvSpPr>
          <p:nvPr>
            <p:ph type="dt" sz="half" idx="10"/>
          </p:nvPr>
        </p:nvSpPr>
        <p:spPr>
          <a:xfrm>
            <a:off x="165100" y="1169988"/>
            <a:ext cx="2522538" cy="201612"/>
          </a:xfrm>
        </p:spPr>
        <p:txBody>
          <a:bodyPr/>
          <a:lstStyle>
            <a:lvl1pPr>
              <a:defRPr/>
            </a:lvl1pPr>
          </a:lstStyle>
          <a:p>
            <a:endParaRPr lang="en-US"/>
          </a:p>
        </p:txBody>
      </p:sp>
      <p:sp>
        <p:nvSpPr>
          <p:cNvPr id="8" name="Footer Placeholder 5"/>
          <p:cNvSpPr>
            <a:spLocks noGrp="1"/>
          </p:cNvSpPr>
          <p:nvPr>
            <p:ph type="ftr" sz="quarter" idx="11"/>
          </p:nvPr>
        </p:nvSpPr>
        <p:spPr>
          <a:xfrm>
            <a:off x="3035300" y="1169988"/>
            <a:ext cx="5194300" cy="201612"/>
          </a:xfrm>
        </p:spPr>
        <p:txBody>
          <a:bodyPr/>
          <a:lstStyle>
            <a:lvl1pPr>
              <a:defRPr>
                <a:solidFill>
                  <a:schemeClr val="bg1">
                    <a:shade val="50000"/>
                  </a:schemeClr>
                </a:solidFill>
              </a:defRPr>
            </a:lvl1pPr>
          </a:lstStyle>
          <a:p>
            <a:endParaRPr lang="en-US"/>
          </a:p>
        </p:txBody>
      </p:sp>
      <p:sp>
        <p:nvSpPr>
          <p:cNvPr id="9" name="Slide Number Placeholder 6"/>
          <p:cNvSpPr>
            <a:spLocks noGrp="1"/>
          </p:cNvSpPr>
          <p:nvPr>
            <p:ph type="sldNum" sz="quarter" idx="12"/>
          </p:nvPr>
        </p:nvSpPr>
        <p:spPr>
          <a:xfrm>
            <a:off x="8339138" y="1169988"/>
            <a:ext cx="733425" cy="201612"/>
          </a:xfrm>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736600892"/>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2400499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3"/>
          <p:cNvSpPr/>
          <p:nvPr/>
        </p:nvSpPr>
        <p:spPr bwMode="invGray">
          <a:xfrm>
            <a:off x="6599238" y="0"/>
            <a:ext cx="46037"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5" name="Rectangle 4"/>
          <p:cNvSpPr/>
          <p:nvPr/>
        </p:nvSpPr>
        <p:spPr bwMode="ltGray">
          <a:xfrm>
            <a:off x="6648450" y="0"/>
            <a:ext cx="2514600"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Vertical Title 1"/>
          <p:cNvSpPr>
            <a:spLocks noGrp="1"/>
          </p:cNvSpPr>
          <p:nvPr>
            <p:ph type="title" orient="vert"/>
          </p:nvPr>
        </p:nvSpPr>
        <p:spPr>
          <a:xfrm>
            <a:off x="6781800" y="274640"/>
            <a:ext cx="19050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0"/>
          </p:nvPr>
        </p:nvSpPr>
        <p:spPr/>
        <p:txBody>
          <a:bodyPr/>
          <a:lstStyle>
            <a:lvl1pPr>
              <a:defRPr/>
            </a:lvl1pPr>
          </a:lstStyle>
          <a:p>
            <a:endParaRPr lang="en-US"/>
          </a:p>
        </p:txBody>
      </p:sp>
      <p:sp>
        <p:nvSpPr>
          <p:cNvPr id="7" name="Footer Placeholder 4"/>
          <p:cNvSpPr>
            <a:spLocks noGrp="1"/>
          </p:cNvSpPr>
          <p:nvPr>
            <p:ph type="ftr" sz="quarter" idx="11"/>
          </p:nvPr>
        </p:nvSpPr>
        <p:spPr>
          <a:xfrm>
            <a:off x="2640013" y="6376988"/>
            <a:ext cx="3836987" cy="365125"/>
          </a:xfrm>
        </p:spPr>
        <p:txBody>
          <a:bodyPr/>
          <a:lstStyle>
            <a:lvl1pPr>
              <a:defRPr/>
            </a:lvl1pPr>
          </a:lstStyle>
          <a:p>
            <a:endParaRPr lang="en-US"/>
          </a:p>
        </p:txBody>
      </p:sp>
      <p:sp>
        <p:nvSpPr>
          <p:cNvPr id="8" name="Slide Number Placeholder 5"/>
          <p:cNvSpPr>
            <a:spLocks noGrp="1"/>
          </p:cNvSpPr>
          <p:nvPr>
            <p:ph type="sldNum" sz="quarter" idx="12"/>
          </p:nvPr>
        </p:nvSpPr>
        <p:spPr/>
        <p:txBody>
          <a:bodyPr/>
          <a:lstStyle>
            <a:lvl1pPr>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42921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58457088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593367"/>
            <a:ext cx="8520600" cy="763500"/>
          </a:xfrm>
          <a:prstGeom prst="rect">
            <a:avLst/>
          </a:prstGeom>
        </p:spPr>
        <p:txBody>
          <a:bodyPr spcFirstLastPara="1" wrap="square" lIns="91425" tIns="91425" rIns="91425" bIns="91425" anchor="t" anchorCtr="0">
            <a:noAutofit/>
          </a:bodyPr>
          <a:lstStyle>
            <a:lvl1pPr lvl="0">
              <a:spcBef>
                <a:spcPts val="0"/>
              </a:spcBef>
              <a:spcAft>
                <a:spcPts val="0"/>
              </a:spcAft>
              <a:buClr>
                <a:srgbClr val="0000FF"/>
              </a:buClr>
              <a:buSzPts val="2800"/>
              <a:buNone/>
              <a:defRPr b="1">
                <a:solidFill>
                  <a:srgbClr val="0000FF"/>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536633"/>
            <a:ext cx="8520600" cy="4555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593112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867800"/>
            <a:ext cx="8520600" cy="1122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3231627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6217622"/>
            <a:ext cx="548700" cy="5247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819498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457200" y="155448"/>
            <a:ext cx="8229600" cy="1252728"/>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35" name="Google Shape;35;p20"/>
          <p:cNvSpPr txBox="1">
            <a:spLocks noGrp="1"/>
          </p:cNvSpPr>
          <p:nvPr>
            <p:ph type="body" idx="1"/>
          </p:nvPr>
        </p:nvSpPr>
        <p:spPr>
          <a:xfrm>
            <a:off x="457200" y="1775191"/>
            <a:ext cx="8229600" cy="4625609"/>
          </a:xfrm>
          <a:prstGeom prst="rect">
            <a:avLst/>
          </a:prstGeom>
          <a:noFill/>
          <a:ln>
            <a:noFill/>
          </a:ln>
        </p:spPr>
        <p:txBody>
          <a:bodyPr spcFirstLastPara="1" wrap="square" lIns="54850" tIns="91425" rIns="91425" bIns="45700" anchor="t" anchorCtr="0">
            <a:normAutofit/>
          </a:bodyPr>
          <a:lstStyle>
            <a:lvl1pPr marL="457200" lvl="0" indent="-320040" algn="l">
              <a:spcBef>
                <a:spcPts val="0"/>
              </a:spcBef>
              <a:spcAft>
                <a:spcPts val="0"/>
              </a:spcAft>
              <a:buSzPts val="1440"/>
              <a:buChar char="◼"/>
              <a:defRPr/>
            </a:lvl1pPr>
            <a:lvl2pPr marL="914400" lvl="1" indent="-331469" algn="l">
              <a:spcBef>
                <a:spcPts val="360"/>
              </a:spcBef>
              <a:spcAft>
                <a:spcPts val="0"/>
              </a:spcAft>
              <a:buSzPts val="162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pPr lvl="0"/>
            <a:r>
              <a:rPr lang="en-US"/>
              <a:t>Click to edit Master text styles</a:t>
            </a:r>
          </a:p>
        </p:txBody>
      </p:sp>
      <p:sp>
        <p:nvSpPr>
          <p:cNvPr id="36" name="Google Shape;36;p20"/>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0"/>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620854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reserve="1">
  <p:cSld name="Title and Content">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457200" y="155448"/>
            <a:ext cx="8229600" cy="1252728"/>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35" name="Google Shape;35;p20"/>
          <p:cNvSpPr txBox="1">
            <a:spLocks noGrp="1"/>
          </p:cNvSpPr>
          <p:nvPr>
            <p:ph type="body" idx="1"/>
          </p:nvPr>
        </p:nvSpPr>
        <p:spPr>
          <a:xfrm>
            <a:off x="457200" y="1775191"/>
            <a:ext cx="8229600" cy="4625609"/>
          </a:xfrm>
          <a:prstGeom prst="rect">
            <a:avLst/>
          </a:prstGeom>
          <a:noFill/>
          <a:ln>
            <a:noFill/>
          </a:ln>
        </p:spPr>
        <p:txBody>
          <a:bodyPr spcFirstLastPara="1" wrap="square" lIns="54850" tIns="91425" rIns="91425" bIns="45700" anchor="t" anchorCtr="0">
            <a:normAutofit/>
          </a:bodyPr>
          <a:lstStyle>
            <a:lvl1pPr marL="457200" lvl="0" indent="-320040" algn="l">
              <a:spcBef>
                <a:spcPts val="0"/>
              </a:spcBef>
              <a:spcAft>
                <a:spcPts val="0"/>
              </a:spcAft>
              <a:buSzPts val="1440"/>
              <a:buChar char="◼"/>
              <a:defRPr/>
            </a:lvl1pPr>
            <a:lvl2pPr marL="914400" lvl="1" indent="-331469" algn="l">
              <a:spcBef>
                <a:spcPts val="360"/>
              </a:spcBef>
              <a:spcAft>
                <a:spcPts val="0"/>
              </a:spcAft>
              <a:buSzPts val="1620"/>
              <a:buChar char="▪"/>
              <a:defRPr/>
            </a:lvl2pPr>
            <a:lvl3pPr marL="1371600" lvl="2" indent="-342900" algn="l">
              <a:spcBef>
                <a:spcPts val="360"/>
              </a:spcBef>
              <a:spcAft>
                <a:spcPts val="0"/>
              </a:spcAft>
              <a:buSzPts val="1800"/>
              <a:buChar char="▪"/>
              <a:defRPr/>
            </a:lvl3pPr>
            <a:lvl4pPr marL="1828800" lvl="3" indent="-342900" algn="l">
              <a:spcBef>
                <a:spcPts val="360"/>
              </a:spcBef>
              <a:spcAft>
                <a:spcPts val="0"/>
              </a:spcAft>
              <a:buSzPts val="1800"/>
              <a:buChar char="▪"/>
              <a:defRPr/>
            </a:lvl4pPr>
            <a:lvl5pPr marL="2286000" lvl="4" indent="-342900" algn="l">
              <a:spcBef>
                <a:spcPts val="360"/>
              </a:spcBef>
              <a:spcAft>
                <a:spcPts val="0"/>
              </a:spcAft>
              <a:buSzPts val="1800"/>
              <a:buChar char="🢝"/>
              <a:defRPr/>
            </a:lvl5pPr>
            <a:lvl6pPr marL="2743200" lvl="5" indent="-342900" algn="l">
              <a:spcBef>
                <a:spcPts val="360"/>
              </a:spcBef>
              <a:spcAft>
                <a:spcPts val="0"/>
              </a:spcAft>
              <a:buSzPts val="1800"/>
              <a:buChar char="●"/>
              <a:defRPr/>
            </a:lvl6pPr>
            <a:lvl7pPr marL="3200400" lvl="6" indent="-342900" algn="l">
              <a:spcBef>
                <a:spcPts val="360"/>
              </a:spcBef>
              <a:spcAft>
                <a:spcPts val="0"/>
              </a:spcAft>
              <a:buSzPts val="1800"/>
              <a:buChar char="●"/>
              <a:defRPr/>
            </a:lvl7pPr>
            <a:lvl8pPr marL="3657600" lvl="7" indent="-342900" algn="l">
              <a:spcBef>
                <a:spcPts val="360"/>
              </a:spcBef>
              <a:spcAft>
                <a:spcPts val="0"/>
              </a:spcAft>
              <a:buSzPts val="1800"/>
              <a:buChar char="●"/>
              <a:defRPr/>
            </a:lvl8pPr>
            <a:lvl9pPr marL="4114800" lvl="8" indent="-342900" algn="l">
              <a:spcBef>
                <a:spcPts val="360"/>
              </a:spcBef>
              <a:spcAft>
                <a:spcPts val="0"/>
              </a:spcAft>
              <a:buSzPts val="1800"/>
              <a:buChar char="●"/>
              <a:defRPr/>
            </a:lvl9pPr>
          </a:lstStyle>
          <a:p>
            <a:pPr lvl="0"/>
            <a:r>
              <a:rPr lang="en-US"/>
              <a:t>Click to edit Master text styles</a:t>
            </a:r>
          </a:p>
        </p:txBody>
      </p:sp>
      <p:sp>
        <p:nvSpPr>
          <p:cNvPr id="36" name="Google Shape;36;p20"/>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0"/>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182260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reserve="1">
  <p:cSld name="Title Only">
    <p:spTree>
      <p:nvGrpSpPr>
        <p:cNvPr id="1" name="Shape 39"/>
        <p:cNvGrpSpPr/>
        <p:nvPr/>
      </p:nvGrpSpPr>
      <p:grpSpPr>
        <a:xfrm>
          <a:off x="0" y="0"/>
          <a:ext cx="0" cy="0"/>
          <a:chOff x="0" y="0"/>
          <a:chExt cx="0" cy="0"/>
        </a:xfrm>
      </p:grpSpPr>
      <p:sp>
        <p:nvSpPr>
          <p:cNvPr id="40" name="Google Shape;40;p21"/>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lvl="0" algn="l">
              <a:spcBef>
                <a:spcPts val="0"/>
              </a:spcBef>
              <a:spcAft>
                <a:spcPts val="0"/>
              </a:spcAft>
              <a:buClr>
                <a:srgbClr val="FFC700"/>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41" name="Google Shape;41;p21"/>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21"/>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1"/>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0241002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Title Slide" type="title" preserve="1">
  <p:cSld name="Title Slide">
    <p:bg>
      <p:bgPr>
        <a:gradFill>
          <a:gsLst>
            <a:gs pos="0">
              <a:srgbClr val="BEC4D3"/>
            </a:gs>
            <a:gs pos="12000">
              <a:srgbClr val="BEC4D3"/>
            </a:gs>
            <a:gs pos="20000">
              <a:srgbClr val="BDC3D1"/>
            </a:gs>
            <a:gs pos="100000">
              <a:srgbClr val="343945"/>
            </a:gs>
          </a:gsLst>
          <a:path path="circle">
            <a:fillToRect l="50000" t="50000" r="50000" b="50000"/>
          </a:path>
          <a:tileRect/>
        </a:gradFill>
        <a:effectLst/>
      </p:bgPr>
    </p:bg>
    <p:spTree>
      <p:nvGrpSpPr>
        <p:cNvPr id="1" name="Shape 44"/>
        <p:cNvGrpSpPr/>
        <p:nvPr/>
      </p:nvGrpSpPr>
      <p:grpSpPr>
        <a:xfrm>
          <a:off x="0" y="0"/>
          <a:ext cx="0" cy="0"/>
          <a:chOff x="0" y="0"/>
          <a:chExt cx="0" cy="0"/>
        </a:xfrm>
      </p:grpSpPr>
      <p:sp>
        <p:nvSpPr>
          <p:cNvPr id="45" name="Google Shape;45;p18"/>
          <p:cNvSpPr/>
          <p:nvPr/>
        </p:nvSpPr>
        <p:spPr>
          <a:xfrm>
            <a:off x="0" y="0"/>
            <a:ext cx="9143999" cy="513543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
        <p:nvSpPr>
          <p:cNvPr id="46" name="Google Shape;46;p18"/>
          <p:cNvSpPr txBox="1">
            <a:spLocks noGrp="1"/>
          </p:cNvSpPr>
          <p:nvPr>
            <p:ph type="ctrTitle"/>
          </p:nvPr>
        </p:nvSpPr>
        <p:spPr>
          <a:xfrm>
            <a:off x="685800" y="3355848"/>
            <a:ext cx="8077200" cy="1673352"/>
          </a:xfrm>
          <a:prstGeom prst="rect">
            <a:avLst/>
          </a:prstGeom>
          <a:noFill/>
          <a:ln>
            <a:noFill/>
          </a:ln>
        </p:spPr>
        <p:txBody>
          <a:bodyPr spcFirstLastPara="1" wrap="square" lIns="91425" tIns="0" rIns="45700" bIns="0" anchor="t" anchorCtr="0">
            <a:normAutofit/>
          </a:bodyPr>
          <a:lstStyle>
            <a:lvl1pPr lvl="0" algn="l">
              <a:spcBef>
                <a:spcPts val="0"/>
              </a:spcBef>
              <a:spcAft>
                <a:spcPts val="0"/>
              </a:spcAft>
              <a:buClr>
                <a:srgbClr val="FFC700"/>
              </a:buClr>
              <a:buSzPts val="4700"/>
              <a:buFont typeface="Calibri"/>
              <a:buNone/>
              <a:defRPr sz="47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r>
              <a:rPr lang="en-US"/>
              <a:t>Click to edit Master title style</a:t>
            </a:r>
            <a:endParaRPr/>
          </a:p>
        </p:txBody>
      </p:sp>
      <p:sp>
        <p:nvSpPr>
          <p:cNvPr id="47" name="Google Shape;47;p18"/>
          <p:cNvSpPr txBox="1">
            <a:spLocks noGrp="1"/>
          </p:cNvSpPr>
          <p:nvPr>
            <p:ph type="subTitle" idx="1"/>
          </p:nvPr>
        </p:nvSpPr>
        <p:spPr>
          <a:xfrm>
            <a:off x="685800" y="1828800"/>
            <a:ext cx="8077200" cy="1499616"/>
          </a:xfrm>
          <a:prstGeom prst="rect">
            <a:avLst/>
          </a:prstGeom>
          <a:noFill/>
          <a:ln>
            <a:noFill/>
          </a:ln>
        </p:spPr>
        <p:txBody>
          <a:bodyPr spcFirstLastPara="1" wrap="square" lIns="118850" tIns="0" rIns="45700" bIns="0" anchor="b" anchorCtr="0">
            <a:normAutofit/>
          </a:bodyPr>
          <a:lstStyle>
            <a:lvl1pPr lvl="0" algn="l">
              <a:spcBef>
                <a:spcPts val="0"/>
              </a:spcBef>
              <a:spcAft>
                <a:spcPts val="0"/>
              </a:spcAft>
              <a:buSzPts val="1600"/>
              <a:buNone/>
              <a:defRPr sz="2000">
                <a:solidFill>
                  <a:srgbClr val="FFFFFF"/>
                </a:solidFill>
              </a:defRPr>
            </a:lvl1pPr>
            <a:lvl2pPr lvl="1" algn="ctr">
              <a:spcBef>
                <a:spcPts val="560"/>
              </a:spcBef>
              <a:spcAft>
                <a:spcPts val="0"/>
              </a:spcAft>
              <a:buSzPts val="2520"/>
              <a:buNone/>
              <a:defRPr>
                <a:solidFill>
                  <a:schemeClr val="lt1"/>
                </a:solidFill>
              </a:defRPr>
            </a:lvl2pPr>
            <a:lvl3pPr lvl="2" algn="ctr">
              <a:spcBef>
                <a:spcPts val="480"/>
              </a:spcBef>
              <a:spcAft>
                <a:spcPts val="0"/>
              </a:spcAft>
              <a:buSzPts val="2400"/>
              <a:buNone/>
              <a:defRPr>
                <a:solidFill>
                  <a:schemeClr val="lt1"/>
                </a:solidFill>
              </a:defRPr>
            </a:lvl3pPr>
            <a:lvl4pPr lvl="3" algn="ctr">
              <a:spcBef>
                <a:spcPts val="400"/>
              </a:spcBef>
              <a:spcAft>
                <a:spcPts val="0"/>
              </a:spcAft>
              <a:buSzPts val="2000"/>
              <a:buNone/>
              <a:defRPr>
                <a:solidFill>
                  <a:schemeClr val="lt1"/>
                </a:solidFill>
              </a:defRPr>
            </a:lvl4pPr>
            <a:lvl5pPr lvl="4" algn="ctr">
              <a:spcBef>
                <a:spcPts val="400"/>
              </a:spcBef>
              <a:spcAft>
                <a:spcPts val="0"/>
              </a:spcAft>
              <a:buSzPts val="2000"/>
              <a:buNone/>
              <a:defRPr>
                <a:solidFill>
                  <a:schemeClr val="lt1"/>
                </a:solidFill>
              </a:defRPr>
            </a:lvl5pPr>
            <a:lvl6pPr lvl="5" algn="ctr">
              <a:spcBef>
                <a:spcPts val="400"/>
              </a:spcBef>
              <a:spcAft>
                <a:spcPts val="0"/>
              </a:spcAft>
              <a:buSzPts val="2000"/>
              <a:buNone/>
              <a:defRPr>
                <a:solidFill>
                  <a:schemeClr val="lt1"/>
                </a:solidFill>
              </a:defRPr>
            </a:lvl6pPr>
            <a:lvl7pPr lvl="6" algn="ctr">
              <a:spcBef>
                <a:spcPts val="360"/>
              </a:spcBef>
              <a:spcAft>
                <a:spcPts val="0"/>
              </a:spcAft>
              <a:buSzPts val="1800"/>
              <a:buNone/>
              <a:defRPr>
                <a:solidFill>
                  <a:schemeClr val="lt1"/>
                </a:solidFill>
              </a:defRPr>
            </a:lvl7pPr>
            <a:lvl8pPr lvl="7" algn="ctr">
              <a:spcBef>
                <a:spcPts val="360"/>
              </a:spcBef>
              <a:spcAft>
                <a:spcPts val="0"/>
              </a:spcAft>
              <a:buSzPts val="1800"/>
              <a:buNone/>
              <a:defRPr>
                <a:solidFill>
                  <a:schemeClr val="lt1"/>
                </a:solidFill>
              </a:defRPr>
            </a:lvl8pPr>
            <a:lvl9pPr lvl="8" algn="ctr">
              <a:spcBef>
                <a:spcPts val="360"/>
              </a:spcBef>
              <a:spcAft>
                <a:spcPts val="0"/>
              </a:spcAft>
              <a:buSzPts val="1800"/>
              <a:buNone/>
              <a:defRPr>
                <a:solidFill>
                  <a:schemeClr val="lt1"/>
                </a:solidFill>
              </a:defRPr>
            </a:lvl9pPr>
          </a:lstStyle>
          <a:p>
            <a:r>
              <a:rPr lang="en-US"/>
              <a:t>Click to edit Master subtitle style</a:t>
            </a:r>
            <a:endParaRPr/>
          </a:p>
        </p:txBody>
      </p:sp>
      <p:sp>
        <p:nvSpPr>
          <p:cNvPr id="48" name="Google Shape;48;p18"/>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8"/>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lvl="0" algn="l">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8"/>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t>‹#›</a:t>
            </a:fld>
            <a:endParaRPr/>
          </a:p>
        </p:txBody>
      </p:sp>
      <p:sp>
        <p:nvSpPr>
          <p:cNvPr id="51" name="Google Shape;51;p18"/>
          <p:cNvSpPr/>
          <p:nvPr/>
        </p:nvSpPr>
        <p:spPr>
          <a:xfrm>
            <a:off x="0" y="5128334"/>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a:solidFill>
                <a:schemeClr val="lt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414217856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theme" Target="../theme/theme3.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dk1"/>
        </a:solidFill>
        <a:effectLst/>
      </p:bgPr>
    </p:bg>
    <p:spTree>
      <p:nvGrpSpPr>
        <p:cNvPr id="1" name="Shape 9"/>
        <p:cNvGrpSpPr/>
        <p:nvPr/>
      </p:nvGrpSpPr>
      <p:grpSpPr>
        <a:xfrm>
          <a:off x="0" y="0"/>
          <a:ext cx="0" cy="0"/>
          <a:chOff x="0" y="0"/>
          <a:chExt cx="0" cy="0"/>
        </a:xfrm>
      </p:grpSpPr>
      <p:sp>
        <p:nvSpPr>
          <p:cNvPr id="10" name="Google Shape;10;p17"/>
          <p:cNvSpPr/>
          <p:nvPr/>
        </p:nvSpPr>
        <p:spPr>
          <a:xfrm>
            <a:off x="0" y="1435895"/>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
        <p:nvSpPr>
          <p:cNvPr id="11" name="Google Shape;11;p17"/>
          <p:cNvSpPr/>
          <p:nvPr/>
        </p:nvSpPr>
        <p:spPr>
          <a:xfrm>
            <a:off x="0" y="0"/>
            <a:ext cx="9143999" cy="1433733"/>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
        <p:nvSpPr>
          <p:cNvPr id="12" name="Google Shape;12;p17"/>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marR="0" lvl="0" algn="l" rtl="0">
              <a:spcBef>
                <a:spcPts val="0"/>
              </a:spcBef>
              <a:spcAft>
                <a:spcPts val="0"/>
              </a:spcAft>
              <a:buClr>
                <a:srgbClr val="FFC700"/>
              </a:buClr>
              <a:buSzPts val="4500"/>
              <a:buFont typeface="Calibri"/>
              <a:buNone/>
              <a:defRPr sz="4500" b="1" i="0" u="none" strike="noStrike" cap="none">
                <a:solidFill>
                  <a:srgbClr val="FFC700"/>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17"/>
          <p:cNvSpPr txBox="1">
            <a:spLocks noGrp="1"/>
          </p:cNvSpPr>
          <p:nvPr>
            <p:ph type="body" idx="1"/>
          </p:nvPr>
        </p:nvSpPr>
        <p:spPr>
          <a:xfrm>
            <a:off x="457200" y="1775191"/>
            <a:ext cx="8229600" cy="4625609"/>
          </a:xfrm>
          <a:prstGeom prst="rect">
            <a:avLst/>
          </a:prstGeom>
          <a:noFill/>
          <a:ln>
            <a:noFill/>
          </a:ln>
        </p:spPr>
        <p:txBody>
          <a:bodyPr spcFirstLastPara="1" wrap="square" lIns="54850" tIns="91425" rIns="91425" bIns="45700" anchor="t" anchorCtr="0">
            <a:normAutofit/>
          </a:bodyPr>
          <a:lstStyle>
            <a:lvl1pPr marL="457200" marR="0" lvl="0" indent="-391160" algn="l" rtl="0">
              <a:spcBef>
                <a:spcPts val="0"/>
              </a:spcBef>
              <a:spcAft>
                <a:spcPts val="0"/>
              </a:spcAft>
              <a:buClr>
                <a:schemeClr val="accent1"/>
              </a:buClr>
              <a:buSzPts val="2560"/>
              <a:buFont typeface="Noto Sans Symbols"/>
              <a:buChar char="◼"/>
              <a:defRPr sz="3200" b="0" i="0" u="none" strike="noStrike" cap="none">
                <a:solidFill>
                  <a:schemeClr val="lt1"/>
                </a:solidFill>
                <a:latin typeface="Calibri"/>
                <a:ea typeface="Calibri"/>
                <a:cs typeface="Calibri"/>
                <a:sym typeface="Calibri"/>
              </a:defRPr>
            </a:lvl1pPr>
            <a:lvl2pPr marL="914400" marR="0" lvl="1" indent="-388619" algn="l" rtl="0">
              <a:spcBef>
                <a:spcPts val="560"/>
              </a:spcBef>
              <a:spcAft>
                <a:spcPts val="0"/>
              </a:spcAft>
              <a:buClr>
                <a:schemeClr val="accent2"/>
              </a:buClr>
              <a:buSzPts val="2520"/>
              <a:buFont typeface="Noto Sans Symbols"/>
              <a:buChar char="▪"/>
              <a:defRPr sz="2800" b="0" i="0" u="none" strike="noStrike" cap="none">
                <a:solidFill>
                  <a:schemeClr val="lt1"/>
                </a:solidFill>
                <a:latin typeface="Calibri"/>
                <a:ea typeface="Calibri"/>
                <a:cs typeface="Calibri"/>
                <a:sym typeface="Calibri"/>
              </a:defRPr>
            </a:lvl2pPr>
            <a:lvl3pPr marL="1371600" marR="0" lvl="2" indent="-381000" algn="l" rtl="0">
              <a:spcBef>
                <a:spcPts val="480"/>
              </a:spcBef>
              <a:spcAft>
                <a:spcPts val="0"/>
              </a:spcAft>
              <a:buClr>
                <a:schemeClr val="accent3"/>
              </a:buClr>
              <a:buSzPts val="2400"/>
              <a:buFont typeface="Arial"/>
              <a:buChar char="▪"/>
              <a:defRPr sz="2400" b="0" i="0" u="none" strike="noStrike" cap="none">
                <a:solidFill>
                  <a:schemeClr val="lt1"/>
                </a:solidFill>
                <a:latin typeface="Calibri"/>
                <a:ea typeface="Calibri"/>
                <a:cs typeface="Calibri"/>
                <a:sym typeface="Calibri"/>
              </a:defRPr>
            </a:lvl3pPr>
            <a:lvl4pPr marL="1828800" marR="0" lvl="3" indent="-355600" algn="l" rtl="0">
              <a:spcBef>
                <a:spcPts val="400"/>
              </a:spcBef>
              <a:spcAft>
                <a:spcPts val="0"/>
              </a:spcAft>
              <a:buClr>
                <a:schemeClr val="accent4"/>
              </a:buClr>
              <a:buSzPts val="2000"/>
              <a:buFont typeface="Arial"/>
              <a:buChar char="▪"/>
              <a:defRPr sz="2000" b="0" i="0" u="none" strike="noStrike" cap="none">
                <a:solidFill>
                  <a:schemeClr val="lt1"/>
                </a:solidFill>
                <a:latin typeface="Calibri"/>
                <a:ea typeface="Calibri"/>
                <a:cs typeface="Calibri"/>
                <a:sym typeface="Calibri"/>
              </a:defRPr>
            </a:lvl4pPr>
            <a:lvl5pPr marL="2286000" marR="0" lvl="4" indent="-355600" algn="l" rtl="0">
              <a:spcBef>
                <a:spcPts val="400"/>
              </a:spcBef>
              <a:spcAft>
                <a:spcPts val="0"/>
              </a:spcAft>
              <a:buClr>
                <a:schemeClr val="accent5"/>
              </a:buClr>
              <a:buSzPts val="2000"/>
              <a:buFont typeface="Noto Sans Symbols"/>
              <a:buChar char="🢝"/>
              <a:defRPr sz="2000" b="0" i="0" u="none" strike="noStrike" cap="none">
                <a:solidFill>
                  <a:schemeClr val="lt1"/>
                </a:solidFill>
                <a:latin typeface="Calibri"/>
                <a:ea typeface="Calibri"/>
                <a:cs typeface="Calibri"/>
                <a:sym typeface="Calibri"/>
              </a:defRPr>
            </a:lvl5pPr>
            <a:lvl6pPr marL="2743200" marR="0" lvl="5" indent="-355600" algn="l" rtl="0">
              <a:spcBef>
                <a:spcPts val="400"/>
              </a:spcBef>
              <a:spcAft>
                <a:spcPts val="0"/>
              </a:spcAft>
              <a:buClr>
                <a:schemeClr val="accent6"/>
              </a:buClr>
              <a:buSzPts val="2000"/>
              <a:buFont typeface="Noto Sans Symbols"/>
              <a:buChar char="●"/>
              <a:defRPr sz="2000" b="0" i="0" u="none" strike="noStrike" cap="none">
                <a:solidFill>
                  <a:schemeClr val="lt1"/>
                </a:solidFill>
                <a:latin typeface="Calibri"/>
                <a:ea typeface="Calibri"/>
                <a:cs typeface="Calibri"/>
                <a:sym typeface="Calibri"/>
              </a:defRPr>
            </a:lvl6pPr>
            <a:lvl7pPr marL="3200400" marR="0" lvl="6" indent="-342900" algn="l" rtl="0">
              <a:spcBef>
                <a:spcPts val="360"/>
              </a:spcBef>
              <a:spcAft>
                <a:spcPts val="0"/>
              </a:spcAft>
              <a:buClr>
                <a:schemeClr val="accent1"/>
              </a:buClr>
              <a:buSzPts val="1800"/>
              <a:buFont typeface="Noto Sans Symbols"/>
              <a:buChar char="●"/>
              <a:defRPr sz="1800" b="0" i="0" u="none" strike="noStrike" cap="none">
                <a:solidFill>
                  <a:schemeClr val="lt1"/>
                </a:solidFill>
                <a:latin typeface="Calibri"/>
                <a:ea typeface="Calibri"/>
                <a:cs typeface="Calibri"/>
                <a:sym typeface="Calibri"/>
              </a:defRPr>
            </a:lvl7pPr>
            <a:lvl8pPr marL="3657600" marR="0" lvl="7" indent="-342900" algn="l" rtl="0">
              <a:spcBef>
                <a:spcPts val="360"/>
              </a:spcBef>
              <a:spcAft>
                <a:spcPts val="0"/>
              </a:spcAft>
              <a:buClr>
                <a:schemeClr val="accent2"/>
              </a:buClr>
              <a:buSzPts val="1800"/>
              <a:buFont typeface="Noto Sans Symbols"/>
              <a:buChar char="●"/>
              <a:defRPr sz="1800" b="0" i="0" u="none" strike="noStrike" cap="none">
                <a:solidFill>
                  <a:schemeClr val="lt1"/>
                </a:solidFill>
                <a:latin typeface="Calibri"/>
                <a:ea typeface="Calibri"/>
                <a:cs typeface="Calibri"/>
                <a:sym typeface="Calibri"/>
              </a:defRPr>
            </a:lvl8pPr>
            <a:lvl9pPr marL="4114800" marR="0" lvl="8" indent="-342900" algn="l" rtl="0">
              <a:spcBef>
                <a:spcPts val="360"/>
              </a:spcBef>
              <a:spcAft>
                <a:spcPts val="0"/>
              </a:spcAft>
              <a:buClr>
                <a:schemeClr val="accent3"/>
              </a:buClr>
              <a:buSzPts val="1800"/>
              <a:buFont typeface="Noto Sans Symbols"/>
              <a:buChar char="●"/>
              <a:defRPr sz="1800" b="0" i="0" u="none" strike="noStrike" cap="none">
                <a:solidFill>
                  <a:schemeClr val="lt1"/>
                </a:solidFill>
                <a:latin typeface="Calibri"/>
                <a:ea typeface="Calibri"/>
                <a:cs typeface="Calibri"/>
                <a:sym typeface="Calibri"/>
              </a:defRPr>
            </a:lvl9pPr>
          </a:lstStyle>
          <a:p>
            <a:endParaRPr/>
          </a:p>
        </p:txBody>
      </p:sp>
      <p:sp>
        <p:nvSpPr>
          <p:cNvPr id="14" name="Google Shape;14;p17"/>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marR="0" lvl="0" algn="l" rtl="0">
              <a:spcBef>
                <a:spcPts val="0"/>
              </a:spcBef>
              <a:spcAft>
                <a:spcPts val="0"/>
              </a:spcAft>
              <a:buSzPts val="1400"/>
              <a:buNone/>
              <a:defRPr sz="1200" b="0" i="0" u="none" strike="noStrike" cap="none">
                <a:solidFill>
                  <a:schemeClr val="lt1"/>
                </a:solidFill>
                <a:latin typeface="Times New Roman"/>
                <a:ea typeface="Times New Roman"/>
                <a:cs typeface="Times New Roman"/>
                <a:sym typeface="Times New Roman"/>
              </a:defRPr>
            </a:lvl1pPr>
            <a:lvl2pPr marR="0" lvl="1"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2pPr>
            <a:lvl3pPr marR="0" lvl="2"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3pPr>
            <a:lvl4pPr marR="0" lvl="3"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4pPr>
            <a:lvl5pPr marR="0" lvl="4"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5pPr>
            <a:lvl6pPr marR="0" lvl="5"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6pPr>
            <a:lvl7pPr marR="0" lvl="6"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7pPr>
            <a:lvl8pPr marR="0" lvl="7"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8pPr>
            <a:lvl9pPr marR="0" lvl="8"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9pPr>
          </a:lstStyle>
          <a:p>
            <a:endParaRPr/>
          </a:p>
        </p:txBody>
      </p:sp>
      <p:sp>
        <p:nvSpPr>
          <p:cNvPr id="15" name="Google Shape;15;p17"/>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marR="0" lvl="0" algn="l" rtl="0">
              <a:spcBef>
                <a:spcPts val="0"/>
              </a:spcBef>
              <a:spcAft>
                <a:spcPts val="0"/>
              </a:spcAft>
              <a:buSzPts val="1400"/>
              <a:buNone/>
              <a:defRPr sz="1200" b="0" i="0" u="none" strike="noStrike" cap="none">
                <a:solidFill>
                  <a:schemeClr val="lt1"/>
                </a:solidFill>
                <a:latin typeface="Times New Roman"/>
                <a:ea typeface="Times New Roman"/>
                <a:cs typeface="Times New Roman"/>
                <a:sym typeface="Times New Roman"/>
              </a:defRPr>
            </a:lvl1pPr>
            <a:lvl2pPr marR="0" lvl="1"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2pPr>
            <a:lvl3pPr marR="0" lvl="2"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3pPr>
            <a:lvl4pPr marR="0" lvl="3"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4pPr>
            <a:lvl5pPr marR="0" lvl="4" algn="ctr"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5pPr>
            <a:lvl6pPr marR="0" lvl="5"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6pPr>
            <a:lvl7pPr marR="0" lvl="6"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7pPr>
            <a:lvl8pPr marR="0" lvl="7"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8pPr>
            <a:lvl9pPr marR="0" lvl="8" algn="l" rtl="0">
              <a:spcBef>
                <a:spcPts val="0"/>
              </a:spcBef>
              <a:spcAft>
                <a:spcPts val="0"/>
              </a:spcAft>
              <a:buSzPts val="1400"/>
              <a:buNone/>
              <a:defRPr sz="2400" b="0" i="0" u="none" strike="noStrike" cap="none">
                <a:solidFill>
                  <a:schemeClr val="lt1"/>
                </a:solidFill>
                <a:latin typeface="Times New Roman"/>
                <a:ea typeface="Times New Roman"/>
                <a:cs typeface="Times New Roman"/>
                <a:sym typeface="Times New Roman"/>
              </a:defRPr>
            </a:lvl9pPr>
          </a:lstStyle>
          <a:p>
            <a:endParaRPr/>
          </a:p>
        </p:txBody>
      </p:sp>
      <p:sp>
        <p:nvSpPr>
          <p:cNvPr id="16" name="Google Shape;16;p17"/>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marR="0" lvl="0"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1pPr>
            <a:lvl2pPr marL="0" marR="0" lvl="1"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2pPr>
            <a:lvl3pPr marL="0" marR="0" lvl="2"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3pPr>
            <a:lvl4pPr marL="0" marR="0" lvl="3"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4pPr>
            <a:lvl5pPr marL="0" marR="0" lvl="4"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5pPr>
            <a:lvl6pPr marL="0" marR="0" lvl="5"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6pPr>
            <a:lvl7pPr marL="0" marR="0" lvl="6"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7pPr>
            <a:lvl8pPr marL="0" marR="0" lvl="7"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8pPr>
            <a:lvl9pPr marL="0" marR="0" lvl="8" indent="0" algn="r" rtl="0">
              <a:spcBef>
                <a:spcPts val="0"/>
              </a:spcBef>
              <a:spcAft>
                <a:spcPts val="0"/>
              </a:spcAft>
              <a:buNone/>
              <a:defRPr sz="1200" b="0" i="0" u="none" strike="noStrike" cap="none">
                <a:solidFill>
                  <a:schemeClr val="lt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4198289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79" r:id="rId6"/>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25"/>
        <p:cNvGrpSpPr/>
        <p:nvPr/>
      </p:nvGrpSpPr>
      <p:grpSpPr>
        <a:xfrm>
          <a:off x="0" y="0"/>
          <a:ext cx="0" cy="0"/>
          <a:chOff x="0" y="0"/>
          <a:chExt cx="0" cy="0"/>
        </a:xfrm>
      </p:grpSpPr>
      <p:sp>
        <p:nvSpPr>
          <p:cNvPr id="26" name="Google Shape;26;p16"/>
          <p:cNvSpPr/>
          <p:nvPr/>
        </p:nvSpPr>
        <p:spPr>
          <a:xfrm>
            <a:off x="0" y="1435895"/>
            <a:ext cx="9144000" cy="45720"/>
          </a:xfrm>
          <a:prstGeom prst="rect">
            <a:avLst/>
          </a:prstGeom>
          <a:solidFill>
            <a:srgbClr val="FFFFFF"/>
          </a:solidFill>
          <a:ln>
            <a:noFill/>
          </a:ln>
          <a:effectLst>
            <a:outerShdw blurRad="31750" dist="10160" dir="5400000" algn="tl" rotWithShape="0">
              <a:srgbClr val="000000">
                <a:alpha val="6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
        <p:nvSpPr>
          <p:cNvPr id="27" name="Google Shape;27;p16"/>
          <p:cNvSpPr/>
          <p:nvPr/>
        </p:nvSpPr>
        <p:spPr>
          <a:xfrm>
            <a:off x="0" y="0"/>
            <a:ext cx="9143999" cy="1433733"/>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400" b="0" i="0" u="none" strike="noStrike" cap="none">
              <a:solidFill>
                <a:schemeClr val="lt1"/>
              </a:solidFill>
              <a:latin typeface="Times New Roman"/>
              <a:ea typeface="Times New Roman"/>
              <a:cs typeface="Times New Roman"/>
              <a:sym typeface="Times New Roman"/>
            </a:endParaRPr>
          </a:p>
        </p:txBody>
      </p:sp>
      <p:sp>
        <p:nvSpPr>
          <p:cNvPr id="28" name="Google Shape;28;p16"/>
          <p:cNvSpPr txBox="1">
            <a:spLocks noGrp="1"/>
          </p:cNvSpPr>
          <p:nvPr>
            <p:ph type="title"/>
          </p:nvPr>
        </p:nvSpPr>
        <p:spPr>
          <a:xfrm>
            <a:off x="457200" y="152400"/>
            <a:ext cx="8229600" cy="1251062"/>
          </a:xfrm>
          <a:prstGeom prst="rect">
            <a:avLst/>
          </a:prstGeom>
          <a:noFill/>
          <a:ln>
            <a:noFill/>
          </a:ln>
        </p:spPr>
        <p:txBody>
          <a:bodyPr spcFirstLastPara="1" wrap="square" lIns="91425" tIns="45700" rIns="45700" bIns="45700" anchor="ctr" anchorCtr="0">
            <a:normAutofit/>
          </a:bodyPr>
          <a:lstStyle>
            <a:lvl1pPr marR="0" lvl="0" algn="l" rtl="0">
              <a:spcBef>
                <a:spcPts val="0"/>
              </a:spcBef>
              <a:spcAft>
                <a:spcPts val="0"/>
              </a:spcAft>
              <a:buClr>
                <a:srgbClr val="FFC700"/>
              </a:buClr>
              <a:buSzPts val="4500"/>
              <a:buFont typeface="Calibri"/>
              <a:buNone/>
              <a:defRPr sz="4500" b="1" i="0" u="none" strike="noStrike" cap="none">
                <a:solidFill>
                  <a:srgbClr val="FFC700"/>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Google Shape;29;p16"/>
          <p:cNvSpPr txBox="1">
            <a:spLocks noGrp="1"/>
          </p:cNvSpPr>
          <p:nvPr>
            <p:ph type="body" idx="1"/>
          </p:nvPr>
        </p:nvSpPr>
        <p:spPr>
          <a:xfrm>
            <a:off x="457200" y="1775191"/>
            <a:ext cx="8229600" cy="4625609"/>
          </a:xfrm>
          <a:prstGeom prst="rect">
            <a:avLst/>
          </a:prstGeom>
          <a:noFill/>
          <a:ln>
            <a:noFill/>
          </a:ln>
        </p:spPr>
        <p:txBody>
          <a:bodyPr spcFirstLastPara="1" wrap="square" lIns="54850" tIns="91425" rIns="91425" bIns="45700" anchor="t" anchorCtr="0">
            <a:normAutofit/>
          </a:bodyPr>
          <a:lstStyle>
            <a:lvl1pPr marL="457200" marR="0" lvl="0" indent="-391160" algn="l" rtl="0">
              <a:spcBef>
                <a:spcPts val="0"/>
              </a:spcBef>
              <a:spcAft>
                <a:spcPts val="0"/>
              </a:spcAft>
              <a:buClr>
                <a:schemeClr val="accent1"/>
              </a:buClr>
              <a:buSzPts val="2560"/>
              <a:buFont typeface="Noto Sans Symbols"/>
              <a:buChar char="◼"/>
              <a:defRPr sz="3200" b="0" i="0" u="none" strike="noStrike" cap="none">
                <a:solidFill>
                  <a:schemeClr val="dk1"/>
                </a:solidFill>
                <a:latin typeface="Calibri"/>
                <a:ea typeface="Calibri"/>
                <a:cs typeface="Calibri"/>
                <a:sym typeface="Calibri"/>
              </a:defRPr>
            </a:lvl1pPr>
            <a:lvl2pPr marL="914400" marR="0" lvl="1" indent="-388619" algn="l" rtl="0">
              <a:spcBef>
                <a:spcPts val="560"/>
              </a:spcBef>
              <a:spcAft>
                <a:spcPts val="0"/>
              </a:spcAft>
              <a:buClr>
                <a:schemeClr val="accent2"/>
              </a:buClr>
              <a:buSzPts val="2520"/>
              <a:buFont typeface="Noto Sans Symbols"/>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accent3"/>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accent4"/>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accent5"/>
              </a:buClr>
              <a:buSzPts val="2000"/>
              <a:buFont typeface="Noto Sans Symbols"/>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accent6"/>
              </a:buClr>
              <a:buSzPts val="2000"/>
              <a:buFont typeface="Noto Sans Symbols"/>
              <a:buChar char="●"/>
              <a:defRPr sz="2000" b="0" i="0" u="none" strike="noStrike" cap="none">
                <a:solidFill>
                  <a:schemeClr val="dk1"/>
                </a:solidFill>
                <a:latin typeface="Calibri"/>
                <a:ea typeface="Calibri"/>
                <a:cs typeface="Calibri"/>
                <a:sym typeface="Calibri"/>
              </a:defRPr>
            </a:lvl6pPr>
            <a:lvl7pPr marL="3200400" marR="0" lvl="6" indent="-342900" algn="l" rtl="0">
              <a:spcBef>
                <a:spcPts val="360"/>
              </a:spcBef>
              <a:spcAft>
                <a:spcPts val="0"/>
              </a:spcAft>
              <a:buClr>
                <a:schemeClr val="accent1"/>
              </a:buClr>
              <a:buSzPts val="1800"/>
              <a:buFont typeface="Noto Sans Symbols"/>
              <a:buChar char="●"/>
              <a:defRPr sz="1800" b="0" i="0" u="none" strike="noStrike" cap="none">
                <a:solidFill>
                  <a:schemeClr val="dk1"/>
                </a:solidFill>
                <a:latin typeface="Calibri"/>
                <a:ea typeface="Calibri"/>
                <a:cs typeface="Calibri"/>
                <a:sym typeface="Calibri"/>
              </a:defRPr>
            </a:lvl7pPr>
            <a:lvl8pPr marL="3657600" marR="0" lvl="7" indent="-342900" algn="l" rtl="0">
              <a:spcBef>
                <a:spcPts val="360"/>
              </a:spcBef>
              <a:spcAft>
                <a:spcPts val="0"/>
              </a:spcAft>
              <a:buClr>
                <a:schemeClr val="accent2"/>
              </a:buClr>
              <a:buSzPts val="1800"/>
              <a:buFont typeface="Noto Sans Symbols"/>
              <a:buChar char="●"/>
              <a:defRPr sz="1800" b="0" i="0" u="none" strike="noStrike" cap="none">
                <a:solidFill>
                  <a:schemeClr val="dk1"/>
                </a:solidFill>
                <a:latin typeface="Calibri"/>
                <a:ea typeface="Calibri"/>
                <a:cs typeface="Calibri"/>
                <a:sym typeface="Calibri"/>
              </a:defRPr>
            </a:lvl8pPr>
            <a:lvl9pPr marL="4114800" marR="0" lvl="8" indent="-342900" algn="l" rtl="0">
              <a:spcBef>
                <a:spcPts val="360"/>
              </a:spcBef>
              <a:spcAft>
                <a:spcPts val="0"/>
              </a:spcAft>
              <a:buClr>
                <a:schemeClr val="accent3"/>
              </a:buClr>
              <a:buSzPts val="1800"/>
              <a:buFont typeface="Noto Sans Symbols"/>
              <a:buChar char="●"/>
              <a:defRPr sz="1800" b="0" i="0" u="none" strike="noStrike" cap="none">
                <a:solidFill>
                  <a:schemeClr val="dk1"/>
                </a:solidFill>
                <a:latin typeface="Calibri"/>
                <a:ea typeface="Calibri"/>
                <a:cs typeface="Calibri"/>
                <a:sym typeface="Calibri"/>
              </a:defRPr>
            </a:lvl9pPr>
          </a:lstStyle>
          <a:p>
            <a:endParaRPr/>
          </a:p>
        </p:txBody>
      </p:sp>
      <p:sp>
        <p:nvSpPr>
          <p:cNvPr id="30" name="Google Shape;30;p16"/>
          <p:cNvSpPr txBox="1">
            <a:spLocks noGrp="1"/>
          </p:cNvSpPr>
          <p:nvPr>
            <p:ph type="dt" idx="10"/>
          </p:nvPr>
        </p:nvSpPr>
        <p:spPr>
          <a:xfrm>
            <a:off x="457200" y="6476999"/>
            <a:ext cx="2133600" cy="274320"/>
          </a:xfrm>
          <a:prstGeom prst="rect">
            <a:avLst/>
          </a:prstGeom>
          <a:noFill/>
          <a:ln>
            <a:noFill/>
          </a:ln>
        </p:spPr>
        <p:txBody>
          <a:bodyPr spcFirstLastPara="1" wrap="square" lIns="109725" tIns="45700" rIns="45700" bIns="0" anchor="b" anchorCtr="0">
            <a:noAutofit/>
          </a:bodyPr>
          <a:lstStyle>
            <a:lvl1pPr marR="0" lvl="0" algn="l" rtl="0">
              <a:spcBef>
                <a:spcPts val="0"/>
              </a:spcBef>
              <a:spcAft>
                <a:spcPts val="0"/>
              </a:spcAft>
              <a:buSzPts val="1400"/>
              <a:buNone/>
              <a:defRPr sz="1200" b="0" i="0" u="none" strike="noStrike" cap="none">
                <a:solidFill>
                  <a:srgbClr val="414141"/>
                </a:solidFill>
                <a:latin typeface="Times New Roman"/>
                <a:ea typeface="Times New Roman"/>
                <a:cs typeface="Times New Roman"/>
                <a:sym typeface="Times New Roman"/>
              </a:defRPr>
            </a:lvl1pPr>
            <a:lvl2pPr marR="0" lvl="1"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1" name="Google Shape;31;p16"/>
          <p:cNvSpPr txBox="1">
            <a:spLocks noGrp="1"/>
          </p:cNvSpPr>
          <p:nvPr>
            <p:ph type="ftr" idx="11"/>
          </p:nvPr>
        </p:nvSpPr>
        <p:spPr>
          <a:xfrm>
            <a:off x="2640596" y="6476999"/>
            <a:ext cx="5507719" cy="274320"/>
          </a:xfrm>
          <a:prstGeom prst="rect">
            <a:avLst/>
          </a:prstGeom>
          <a:noFill/>
          <a:ln>
            <a:noFill/>
          </a:ln>
        </p:spPr>
        <p:txBody>
          <a:bodyPr spcFirstLastPara="1" wrap="square" lIns="45700" tIns="45700" rIns="45700" bIns="0" anchor="b" anchorCtr="0">
            <a:noAutofit/>
          </a:bodyPr>
          <a:lstStyle>
            <a:lvl1pPr marR="0" lvl="0" algn="l" rtl="0">
              <a:spcBef>
                <a:spcPts val="0"/>
              </a:spcBef>
              <a:spcAft>
                <a:spcPts val="0"/>
              </a:spcAft>
              <a:buSzPts val="1400"/>
              <a:buNone/>
              <a:defRPr sz="1200" b="0" i="0" u="none" strike="noStrike" cap="none">
                <a:solidFill>
                  <a:srgbClr val="414141"/>
                </a:solidFill>
                <a:latin typeface="Times New Roman"/>
                <a:ea typeface="Times New Roman"/>
                <a:cs typeface="Times New Roman"/>
                <a:sym typeface="Times New Roman"/>
              </a:defRPr>
            </a:lvl1pPr>
            <a:lvl2pPr marR="0" lvl="1"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2pPr>
            <a:lvl3pPr marR="0" lvl="2"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3pPr>
            <a:lvl4pPr marR="0" lvl="3"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4pPr>
            <a:lvl5pPr marR="0" lvl="4" algn="ctr"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5pPr>
            <a:lvl6pPr marR="0" lvl="5"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6pPr>
            <a:lvl7pPr marR="0" lvl="6"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7pPr>
            <a:lvl8pPr marR="0" lvl="7"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8pPr>
            <a:lvl9pPr marR="0" lvl="8" algn="l" rtl="0">
              <a:spcBef>
                <a:spcPts val="0"/>
              </a:spcBef>
              <a:spcAft>
                <a:spcPts val="0"/>
              </a:spcAft>
              <a:buSzPts val="1400"/>
              <a:buNone/>
              <a:defRPr sz="2400" b="0" i="0" u="none" strike="noStrike" cap="none">
                <a:solidFill>
                  <a:schemeClr val="dk1"/>
                </a:solidFill>
                <a:latin typeface="Times New Roman"/>
                <a:ea typeface="Times New Roman"/>
                <a:cs typeface="Times New Roman"/>
                <a:sym typeface="Times New Roman"/>
              </a:defRPr>
            </a:lvl9pPr>
          </a:lstStyle>
          <a:p>
            <a:endParaRPr/>
          </a:p>
        </p:txBody>
      </p:sp>
      <p:sp>
        <p:nvSpPr>
          <p:cNvPr id="32" name="Google Shape;32;p16"/>
          <p:cNvSpPr txBox="1">
            <a:spLocks noGrp="1"/>
          </p:cNvSpPr>
          <p:nvPr>
            <p:ph type="sldNum" idx="12"/>
          </p:nvPr>
        </p:nvSpPr>
        <p:spPr>
          <a:xfrm>
            <a:off x="8204396" y="6476999"/>
            <a:ext cx="733864" cy="274320"/>
          </a:xfrm>
          <a:prstGeom prst="rect">
            <a:avLst/>
          </a:prstGeom>
          <a:noFill/>
          <a:ln>
            <a:noFill/>
          </a:ln>
        </p:spPr>
        <p:txBody>
          <a:bodyPr spcFirstLastPara="1" wrap="square" lIns="91425" tIns="45700" rIns="91425" bIns="0" anchor="b" anchorCtr="0">
            <a:noAutofit/>
          </a:bodyPr>
          <a:lstStyle>
            <a:lvl1pPr marL="0" marR="0" lvl="0"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1pPr>
            <a:lvl2pPr marL="0" marR="0" lvl="1"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2pPr>
            <a:lvl3pPr marL="0" marR="0" lvl="2"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3pPr>
            <a:lvl4pPr marL="0" marR="0" lvl="3"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4pPr>
            <a:lvl5pPr marL="0" marR="0" lvl="4"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5pPr>
            <a:lvl6pPr marL="0" marR="0" lvl="5"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6pPr>
            <a:lvl7pPr marL="0" marR="0" lvl="6"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7pPr>
            <a:lvl8pPr marL="0" marR="0" lvl="7"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8pPr>
            <a:lvl9pPr marL="0" marR="0" lvl="8" indent="0" algn="r" rtl="0">
              <a:spcBef>
                <a:spcPts val="0"/>
              </a:spcBef>
              <a:spcAft>
                <a:spcPts val="0"/>
              </a:spcAft>
              <a:buNone/>
              <a:defRPr sz="1200" b="0" i="0" u="none" strike="noStrike" cap="none">
                <a:solidFill>
                  <a:srgbClr val="41414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4048962392"/>
      </p:ext>
    </p:extLst>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6688"/>
            <a:ext cx="9144000" cy="4445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7" name="Rectangle 6"/>
          <p:cNvSpPr/>
          <p:nvPr/>
        </p:nvSpPr>
        <p:spPr bwMode="ltGray">
          <a:xfrm>
            <a:off x="0" y="0"/>
            <a:ext cx="9144000" cy="143351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anchor="ctr"/>
          <a:lstStyle/>
          <a:p>
            <a:pPr algn="ctr" eaLnBrk="1" hangingPunct="1">
              <a:defRPr/>
            </a:pPr>
            <a:endParaRPr lang="en-US"/>
          </a:p>
        </p:txBody>
      </p:sp>
      <p:sp>
        <p:nvSpPr>
          <p:cNvPr id="2" name="Title Placeholder 1"/>
          <p:cNvSpPr>
            <a:spLocks noGrp="1"/>
          </p:cNvSpPr>
          <p:nvPr>
            <p:ph type="title"/>
          </p:nvPr>
        </p:nvSpPr>
        <p:spPr>
          <a:xfrm>
            <a:off x="457200" y="152400"/>
            <a:ext cx="8229600" cy="1250950"/>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lang="en-US"/>
              <a:t>Click to edit Master title style</a:t>
            </a:r>
          </a:p>
        </p:txBody>
      </p:sp>
      <p:sp>
        <p:nvSpPr>
          <p:cNvPr id="14341" name="Text Placeholder 2"/>
          <p:cNvSpPr>
            <a:spLocks noGrp="1"/>
          </p:cNvSpPr>
          <p:nvPr>
            <p:ph type="body" idx="1"/>
          </p:nvPr>
        </p:nvSpPr>
        <p:spPr bwMode="auto">
          <a:xfrm>
            <a:off x="457200" y="1774825"/>
            <a:ext cx="8229600" cy="4625975"/>
          </a:xfrm>
          <a:prstGeom prst="rect">
            <a:avLst/>
          </a:prstGeom>
          <a:noFill/>
          <a:ln w="9525">
            <a:noFill/>
            <a:miter lim="800000"/>
            <a:headEnd/>
            <a:tailEnd/>
          </a:ln>
        </p:spPr>
        <p:txBody>
          <a:bodyPr vert="horz" wrap="square" lIns="54864" tIns="9144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477000"/>
            <a:ext cx="2133600" cy="274638"/>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endParaRPr lang="en-US"/>
          </a:p>
        </p:txBody>
      </p:sp>
      <p:sp>
        <p:nvSpPr>
          <p:cNvPr id="5" name="Footer Placeholder 4"/>
          <p:cNvSpPr>
            <a:spLocks noGrp="1"/>
          </p:cNvSpPr>
          <p:nvPr>
            <p:ph type="ftr" sz="quarter" idx="3"/>
          </p:nvPr>
        </p:nvSpPr>
        <p:spPr>
          <a:xfrm>
            <a:off x="2640013" y="6477000"/>
            <a:ext cx="5508625" cy="274638"/>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200" y="6477000"/>
            <a:ext cx="733425" cy="274638"/>
          </a:xfrm>
          <a:prstGeom prst="rect">
            <a:avLst/>
          </a:prstGeom>
        </p:spPr>
        <p:txBody>
          <a:bodyPr vert="horz" bIns="0" rtlCol="0" anchor="b"/>
          <a:lstStyle>
            <a:lvl1pPr algn="r" eaLnBrk="1" latinLnBrk="0" hangingPunct="1">
              <a:defRPr kumimoji="0" sz="1200" smtClean="0">
                <a:solidFill>
                  <a:schemeClr val="tx1">
                    <a:tint val="95000"/>
                  </a:schemeClr>
                </a:solidFill>
              </a:defRPr>
            </a:lvl1pPr>
            <a:extLst/>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750413929"/>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Lst>
  <p:hf hdr="0" ftr="0" dt="0"/>
  <p:txStyles>
    <p:titleStyle>
      <a:lvl1pPr algn="l" rtl="0" eaLnBrk="1" fontAlgn="base" hangingPunct="1">
        <a:spcBef>
          <a:spcPct val="0"/>
        </a:spcBef>
        <a:spcAft>
          <a:spcPct val="0"/>
        </a:spcAft>
        <a:defRPr sz="4500" b="1" kern="1200">
          <a:solidFill>
            <a:srgbClr val="FFC800"/>
          </a:solidFill>
          <a:latin typeface="+mj-lt"/>
          <a:ea typeface="+mj-ea"/>
          <a:cs typeface="+mj-cs"/>
        </a:defRPr>
      </a:lvl1pPr>
      <a:lvl2pPr algn="l" rtl="0" eaLnBrk="1" fontAlgn="base" hangingPunct="1">
        <a:spcBef>
          <a:spcPct val="0"/>
        </a:spcBef>
        <a:spcAft>
          <a:spcPct val="0"/>
        </a:spcAft>
        <a:defRPr sz="4500" b="1">
          <a:solidFill>
            <a:srgbClr val="FFC800"/>
          </a:solidFill>
          <a:latin typeface="Corbel" pitchFamily="34" charset="0"/>
        </a:defRPr>
      </a:lvl2pPr>
      <a:lvl3pPr algn="l" rtl="0" eaLnBrk="1" fontAlgn="base" hangingPunct="1">
        <a:spcBef>
          <a:spcPct val="0"/>
        </a:spcBef>
        <a:spcAft>
          <a:spcPct val="0"/>
        </a:spcAft>
        <a:defRPr sz="4500" b="1">
          <a:solidFill>
            <a:srgbClr val="FFC800"/>
          </a:solidFill>
          <a:latin typeface="Corbel" pitchFamily="34" charset="0"/>
        </a:defRPr>
      </a:lvl3pPr>
      <a:lvl4pPr algn="l" rtl="0" eaLnBrk="1" fontAlgn="base" hangingPunct="1">
        <a:spcBef>
          <a:spcPct val="0"/>
        </a:spcBef>
        <a:spcAft>
          <a:spcPct val="0"/>
        </a:spcAft>
        <a:defRPr sz="4500" b="1">
          <a:solidFill>
            <a:srgbClr val="FFC800"/>
          </a:solidFill>
          <a:latin typeface="Corbel" pitchFamily="34" charset="0"/>
        </a:defRPr>
      </a:lvl4pPr>
      <a:lvl5pPr algn="l" rtl="0" eaLnBrk="1" fontAlgn="base" hangingPunct="1">
        <a:spcBef>
          <a:spcPct val="0"/>
        </a:spcBef>
        <a:spcAft>
          <a:spcPct val="0"/>
        </a:spcAft>
        <a:defRPr sz="4500" b="1">
          <a:solidFill>
            <a:srgbClr val="FFC800"/>
          </a:solidFill>
          <a:latin typeface="Corbel" pitchFamily="34" charset="0"/>
        </a:defRPr>
      </a:lvl5pPr>
      <a:lvl6pPr marL="457200" algn="l" rtl="0" eaLnBrk="1" fontAlgn="base" hangingPunct="1">
        <a:spcBef>
          <a:spcPct val="0"/>
        </a:spcBef>
        <a:spcAft>
          <a:spcPct val="0"/>
        </a:spcAft>
        <a:defRPr sz="4500" b="1">
          <a:solidFill>
            <a:srgbClr val="FFC800"/>
          </a:solidFill>
          <a:latin typeface="Corbel" pitchFamily="34" charset="0"/>
        </a:defRPr>
      </a:lvl6pPr>
      <a:lvl7pPr marL="914400" algn="l" rtl="0" eaLnBrk="1" fontAlgn="base" hangingPunct="1">
        <a:spcBef>
          <a:spcPct val="0"/>
        </a:spcBef>
        <a:spcAft>
          <a:spcPct val="0"/>
        </a:spcAft>
        <a:defRPr sz="4500" b="1">
          <a:solidFill>
            <a:srgbClr val="FFC800"/>
          </a:solidFill>
          <a:latin typeface="Corbel" pitchFamily="34" charset="0"/>
        </a:defRPr>
      </a:lvl7pPr>
      <a:lvl8pPr marL="1371600" algn="l" rtl="0" eaLnBrk="1" fontAlgn="base" hangingPunct="1">
        <a:spcBef>
          <a:spcPct val="0"/>
        </a:spcBef>
        <a:spcAft>
          <a:spcPct val="0"/>
        </a:spcAft>
        <a:defRPr sz="4500" b="1">
          <a:solidFill>
            <a:srgbClr val="FFC800"/>
          </a:solidFill>
          <a:latin typeface="Corbel" pitchFamily="34" charset="0"/>
        </a:defRPr>
      </a:lvl8pPr>
      <a:lvl9pPr marL="1828800" algn="l" rtl="0" eaLnBrk="1" fontAlgn="base" hangingPunct="1">
        <a:spcBef>
          <a:spcPct val="0"/>
        </a:spcBef>
        <a:spcAft>
          <a:spcPct val="0"/>
        </a:spcAft>
        <a:defRPr sz="4500" b="1">
          <a:solidFill>
            <a:srgbClr val="FFC800"/>
          </a:solidFill>
          <a:latin typeface="Corbel" pitchFamily="34" charset="0"/>
        </a:defRPr>
      </a:lvl9pPr>
      <a:extLst/>
    </p:titleStyle>
    <p:bodyStyle>
      <a:lvl1pPr marL="438150" indent="-319088" algn="l" rtl="0" eaLnBrk="1" fontAlgn="base" hangingPunct="1">
        <a:spcBef>
          <a:spcPct val="0"/>
        </a:spcBef>
        <a:spcAft>
          <a:spcPct val="0"/>
        </a:spcAft>
        <a:buClr>
          <a:schemeClr val="accent1"/>
        </a:buClr>
        <a:buSzPct val="80000"/>
        <a:buFont typeface="Wingdings 2" pitchFamily="18" charset="2"/>
        <a:buChar char=""/>
        <a:defRPr sz="3200" kern="1200">
          <a:solidFill>
            <a:schemeClr val="tx1"/>
          </a:solidFill>
          <a:latin typeface="+mn-lt"/>
          <a:ea typeface="+mn-ea"/>
          <a:cs typeface="+mn-cs"/>
        </a:defRPr>
      </a:lvl1pPr>
      <a:lvl2pPr marL="730250" indent="-273050" algn="l" rtl="0" eaLnBrk="1" fontAlgn="base" hangingPunct="1">
        <a:spcBef>
          <a:spcPct val="20000"/>
        </a:spcBef>
        <a:spcAft>
          <a:spcPct val="0"/>
        </a:spcAft>
        <a:buClr>
          <a:schemeClr val="accent2"/>
        </a:buClr>
        <a:buSzPct val="90000"/>
        <a:buFont typeface="Wingdings" pitchFamily="2" charset="2"/>
        <a:buChar char=""/>
        <a:defRPr sz="2800" kern="1200">
          <a:solidFill>
            <a:schemeClr val="tx1"/>
          </a:solidFill>
          <a:latin typeface="+mn-lt"/>
          <a:ea typeface="+mn-ea"/>
          <a:cs typeface="+mn-cs"/>
        </a:defRPr>
      </a:lvl2pPr>
      <a:lvl3pPr marL="995363" indent="-228600" algn="l" rtl="0" eaLnBrk="1" fontAlgn="base" hangingPunct="1">
        <a:spcBef>
          <a:spcPct val="20000"/>
        </a:spcBef>
        <a:spcAft>
          <a:spcPct val="0"/>
        </a:spcAft>
        <a:buClr>
          <a:srgbClr val="E66C7D"/>
        </a:buClr>
        <a:buFont typeface="Arial" pitchFamily="34" charset="0"/>
        <a:buChar char="▪"/>
        <a:defRPr sz="2400" kern="1200">
          <a:solidFill>
            <a:schemeClr val="tx1"/>
          </a:solidFill>
          <a:latin typeface="+mn-lt"/>
          <a:ea typeface="+mn-ea"/>
          <a:cs typeface="+mn-cs"/>
        </a:defRPr>
      </a:lvl3pPr>
      <a:lvl4pPr marL="1216025" indent="-182563" algn="l" rtl="0" eaLnBrk="1" fontAlgn="base" hangingPunct="1">
        <a:spcBef>
          <a:spcPct val="20000"/>
        </a:spcBef>
        <a:spcAft>
          <a:spcPct val="0"/>
        </a:spcAft>
        <a:buClr>
          <a:srgbClr val="6BB76D"/>
        </a:buClr>
        <a:buFont typeface="Arial" pitchFamily="34" charset="0"/>
        <a:buChar char="▪"/>
        <a:defRPr sz="2000" kern="1200">
          <a:solidFill>
            <a:schemeClr val="tx1"/>
          </a:solidFill>
          <a:latin typeface="+mn-lt"/>
          <a:ea typeface="+mn-ea"/>
          <a:cs typeface="+mn-cs"/>
        </a:defRPr>
      </a:lvl4pPr>
      <a:lvl5pPr marL="1425575" indent="-182563" algn="l" rtl="0" eaLnBrk="1" fontAlgn="base" hangingPunct="1">
        <a:spcBef>
          <a:spcPct val="20000"/>
        </a:spcBef>
        <a:spcAft>
          <a:spcPct val="0"/>
        </a:spcAft>
        <a:buClr>
          <a:srgbClr val="E88651"/>
        </a:buClr>
        <a:buFont typeface="Wingdings 3" pitchFamily="18" charset="2"/>
        <a:buChar char=""/>
        <a:defRPr lang="en-US" sz="2000" kern="120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5.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p:txBody>
          <a:bodyPr>
            <a:normAutofit/>
          </a:bodyPr>
          <a:lstStyle/>
          <a:p>
            <a:pPr fontAlgn="auto">
              <a:spcAft>
                <a:spcPts val="0"/>
              </a:spcAft>
              <a:defRPr/>
            </a:pPr>
            <a:r>
              <a:rPr lang="en" sz="4800" dirty="0"/>
              <a:t>Groundwater Sustainability</a:t>
            </a:r>
            <a:br>
              <a:rPr lang="en-US" sz="4800" dirty="0">
                <a:solidFill>
                  <a:schemeClr val="accent1">
                    <a:satMod val="150000"/>
                  </a:schemeClr>
                </a:solidFill>
              </a:rPr>
            </a:br>
            <a:r>
              <a:rPr lang="en-US" sz="4400" dirty="0">
                <a:solidFill>
                  <a:schemeClr val="accent2"/>
                </a:solidFill>
              </a:rPr>
              <a:t>Pt. 1 - Definition &amp; Consequences</a:t>
            </a:r>
            <a:endParaRPr lang="en-US" sz="4800" dirty="0">
              <a:solidFill>
                <a:schemeClr val="accent2"/>
              </a:solidFill>
            </a:endParaRPr>
          </a:p>
        </p:txBody>
      </p:sp>
      <p:sp>
        <p:nvSpPr>
          <p:cNvPr id="21507" name="Rectangle 3"/>
          <p:cNvSpPr>
            <a:spLocks noGrp="1" noChangeArrowheads="1"/>
          </p:cNvSpPr>
          <p:nvPr>
            <p:ph type="subTitle" idx="1"/>
          </p:nvPr>
        </p:nvSpPr>
        <p:spPr/>
        <p:txBody>
          <a:bodyPr/>
          <a:lstStyle/>
          <a:p>
            <a:r>
              <a:rPr lang="en-US" dirty="0"/>
              <a:t>CE 547 – BRIGHAM YOUNG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113" name="Google Shape;113;p21"/>
          <p:cNvPicPr preferRelativeResize="0"/>
          <p:nvPr/>
        </p:nvPicPr>
        <p:blipFill>
          <a:blip r:embed="rId3">
            <a:alphaModFix/>
          </a:blip>
          <a:stretch>
            <a:fillRect/>
          </a:stretch>
        </p:blipFill>
        <p:spPr>
          <a:xfrm>
            <a:off x="69499" y="1733549"/>
            <a:ext cx="6804626" cy="4743451"/>
          </a:xfrm>
          <a:prstGeom prst="rect">
            <a:avLst/>
          </a:prstGeom>
          <a:noFill/>
          <a:ln>
            <a:noFill/>
          </a:ln>
        </p:spPr>
      </p:pic>
      <p:pic>
        <p:nvPicPr>
          <p:cNvPr id="114" name="Google Shape;114;p21"/>
          <p:cNvPicPr preferRelativeResize="0"/>
          <p:nvPr/>
        </p:nvPicPr>
        <p:blipFill>
          <a:blip r:embed="rId4">
            <a:alphaModFix/>
          </a:blip>
          <a:stretch>
            <a:fillRect/>
          </a:stretch>
        </p:blipFill>
        <p:spPr>
          <a:xfrm>
            <a:off x="6874125" y="940863"/>
            <a:ext cx="2269875" cy="5536137"/>
          </a:xfrm>
          <a:prstGeom prst="rect">
            <a:avLst/>
          </a:prstGeom>
          <a:noFill/>
          <a:ln>
            <a:noFill/>
          </a:ln>
        </p:spPr>
      </p:pic>
      <p:sp>
        <p:nvSpPr>
          <p:cNvPr id="2" name="TextBox 1">
            <a:extLst>
              <a:ext uri="{FF2B5EF4-FFF2-40B4-BE49-F238E27FC236}">
                <a16:creationId xmlns:a16="http://schemas.microsoft.com/office/drawing/2014/main" id="{B5785927-C304-983B-89BB-90BA03D9B890}"/>
              </a:ext>
            </a:extLst>
          </p:cNvPr>
          <p:cNvSpPr txBox="1"/>
          <p:nvPr/>
        </p:nvSpPr>
        <p:spPr>
          <a:xfrm>
            <a:off x="338959" y="331076"/>
            <a:ext cx="5651938" cy="584775"/>
          </a:xfrm>
          <a:prstGeom prst="rect">
            <a:avLst/>
          </a:prstGeom>
          <a:noFill/>
        </p:spPr>
        <p:txBody>
          <a:bodyPr wrap="square" rtlCol="0">
            <a:spAutoFit/>
          </a:bodyPr>
          <a:lstStyle/>
          <a:p>
            <a:r>
              <a:rPr lang="en" sz="3200" b="1" dirty="0">
                <a:latin typeface="+mj-lt"/>
              </a:rPr>
              <a:t>San Joaquin Valley - California</a:t>
            </a:r>
            <a:endParaRPr lang="en-US" sz="3200" b="1"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121" name="Google Shape;121;p22"/>
          <p:cNvPicPr preferRelativeResize="0"/>
          <p:nvPr/>
        </p:nvPicPr>
        <p:blipFill rotWithShape="1">
          <a:blip r:embed="rId3">
            <a:alphaModFix/>
          </a:blip>
          <a:srcRect b="51862"/>
          <a:stretch/>
        </p:blipFill>
        <p:spPr>
          <a:xfrm>
            <a:off x="725214" y="929837"/>
            <a:ext cx="3342291" cy="2711998"/>
          </a:xfrm>
          <a:prstGeom prst="rect">
            <a:avLst/>
          </a:prstGeom>
          <a:noFill/>
          <a:ln>
            <a:noFill/>
          </a:ln>
        </p:spPr>
      </p:pic>
      <p:pic>
        <p:nvPicPr>
          <p:cNvPr id="122" name="Google Shape;122;p22"/>
          <p:cNvPicPr preferRelativeResize="0"/>
          <p:nvPr/>
        </p:nvPicPr>
        <p:blipFill>
          <a:blip r:embed="rId4">
            <a:alphaModFix/>
          </a:blip>
          <a:stretch>
            <a:fillRect/>
          </a:stretch>
        </p:blipFill>
        <p:spPr>
          <a:xfrm>
            <a:off x="4693633" y="106362"/>
            <a:ext cx="3510567" cy="6650000"/>
          </a:xfrm>
          <a:prstGeom prst="rect">
            <a:avLst/>
          </a:prstGeom>
          <a:noFill/>
          <a:ln>
            <a:noFill/>
          </a:ln>
        </p:spPr>
      </p:pic>
      <p:sp>
        <p:nvSpPr>
          <p:cNvPr id="2" name="TextBox 1">
            <a:extLst>
              <a:ext uri="{FF2B5EF4-FFF2-40B4-BE49-F238E27FC236}">
                <a16:creationId xmlns:a16="http://schemas.microsoft.com/office/drawing/2014/main" id="{870FB5A5-945A-7B46-0ED3-26B688975B9F}"/>
              </a:ext>
            </a:extLst>
          </p:cNvPr>
          <p:cNvSpPr txBox="1"/>
          <p:nvPr/>
        </p:nvSpPr>
        <p:spPr>
          <a:xfrm>
            <a:off x="322316" y="152400"/>
            <a:ext cx="5383924" cy="584775"/>
          </a:xfrm>
          <a:prstGeom prst="rect">
            <a:avLst/>
          </a:prstGeom>
          <a:noFill/>
        </p:spPr>
        <p:txBody>
          <a:bodyPr wrap="square" rtlCol="0">
            <a:spAutoFit/>
          </a:bodyPr>
          <a:lstStyle/>
          <a:p>
            <a:r>
              <a:rPr lang="en" sz="3200" b="1" dirty="0">
                <a:latin typeface="+mj-lt"/>
              </a:rPr>
              <a:t>Saltwater Intrusion</a:t>
            </a:r>
            <a:endParaRPr lang="en-US" sz="3200" b="1" dirty="0">
              <a:latin typeface="+mj-lt"/>
            </a:endParaRPr>
          </a:p>
        </p:txBody>
      </p:sp>
      <p:pic>
        <p:nvPicPr>
          <p:cNvPr id="3" name="Google Shape;121;p22">
            <a:extLst>
              <a:ext uri="{FF2B5EF4-FFF2-40B4-BE49-F238E27FC236}">
                <a16:creationId xmlns:a16="http://schemas.microsoft.com/office/drawing/2014/main" id="{23449F9F-045E-BCEF-34BC-2D77C13718F3}"/>
              </a:ext>
            </a:extLst>
          </p:cNvPr>
          <p:cNvPicPr preferRelativeResize="0"/>
          <p:nvPr/>
        </p:nvPicPr>
        <p:blipFill rotWithShape="1">
          <a:blip r:embed="rId3">
            <a:alphaModFix/>
          </a:blip>
          <a:srcRect t="54993"/>
          <a:stretch/>
        </p:blipFill>
        <p:spPr>
          <a:xfrm>
            <a:off x="725214" y="3834497"/>
            <a:ext cx="3342291" cy="253561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457200" y="152400"/>
            <a:ext cx="8229600" cy="1250950"/>
          </a:xfrm>
        </p:spPr>
        <p:txBody>
          <a:bodyPr anchor="ctr">
            <a:normAutofit/>
          </a:bodyPr>
          <a:lstStyle/>
          <a:p>
            <a:pPr lvl="0"/>
            <a:r>
              <a:rPr lang="en-US" dirty="0"/>
              <a:t>Drought Mitigation</a:t>
            </a:r>
          </a:p>
        </p:txBody>
      </p:sp>
      <p:pic>
        <p:nvPicPr>
          <p:cNvPr id="130" name="Google Shape;130;p23" descr="A river running through a valley&#10;&#10;Description automatically generated with low confidence"/>
          <p:cNvPicPr preferRelativeResize="0"/>
          <p:nvPr/>
        </p:nvPicPr>
        <p:blipFill rotWithShape="1">
          <a:blip r:embed="rId3"/>
          <a:srcRect l="29672" r="33863" b="2"/>
          <a:stretch/>
        </p:blipFill>
        <p:spPr>
          <a:xfrm>
            <a:off x="457200" y="1773936"/>
            <a:ext cx="4038600" cy="4623816"/>
          </a:xfrm>
          <a:prstGeom prst="rect">
            <a:avLst/>
          </a:prstGeom>
          <a:noFill/>
          <a:ln>
            <a:noFill/>
          </a:ln>
        </p:spPr>
      </p:pic>
      <p:sp>
        <p:nvSpPr>
          <p:cNvPr id="129" name="Google Shape;129;p23"/>
          <p:cNvSpPr txBox="1">
            <a:spLocks noGrp="1"/>
          </p:cNvSpPr>
          <p:nvPr>
            <p:ph sz="half" idx="2"/>
          </p:nvPr>
        </p:nvSpPr>
        <p:spPr>
          <a:xfrm>
            <a:off x="4648200" y="1773936"/>
            <a:ext cx="4038600" cy="4623816"/>
          </a:xfrm>
        </p:spPr>
        <p:txBody>
          <a:bodyPr wrap="square" anchor="t">
            <a:normAutofit/>
          </a:bodyPr>
          <a:lstStyle/>
          <a:p>
            <a:pPr lvl="0">
              <a:lnSpc>
                <a:spcPct val="90000"/>
              </a:lnSpc>
              <a:spcAft>
                <a:spcPts val="600"/>
              </a:spcAft>
            </a:pPr>
            <a:r>
              <a:rPr lang="en-US" dirty="0"/>
              <a:t>Groundwater acts as an underground water reservoir</a:t>
            </a:r>
          </a:p>
          <a:p>
            <a:pPr lvl="0">
              <a:lnSpc>
                <a:spcPct val="90000"/>
              </a:lnSpc>
              <a:spcAft>
                <a:spcPts val="600"/>
              </a:spcAft>
            </a:pPr>
            <a:r>
              <a:rPr lang="en-US" dirty="0"/>
              <a:t>In times of drought, groundwater is used to alleviate critical water shortages</a:t>
            </a:r>
          </a:p>
          <a:p>
            <a:pPr lvl="0">
              <a:lnSpc>
                <a:spcPct val="90000"/>
              </a:lnSpc>
              <a:spcAft>
                <a:spcPts val="600"/>
              </a:spcAft>
            </a:pPr>
            <a:r>
              <a:rPr lang="en-US" dirty="0"/>
              <a:t>If groundwater reserves are depleted, the impacts of droughts can be catastrophic</a:t>
            </a:r>
          </a:p>
        </p:txBody>
      </p:sp>
      <p:sp>
        <p:nvSpPr>
          <p:cNvPr id="128" name="Google Shape;128;p23"/>
          <p:cNvSpPr txBox="1">
            <a:spLocks noGrp="1"/>
          </p:cNvSpPr>
          <p:nvPr>
            <p:ph type="sldNum" sz="quarter" idx="12"/>
          </p:nvPr>
        </p:nvSpPr>
        <p:spPr>
          <a:xfrm>
            <a:off x="8204200" y="6477000"/>
            <a:ext cx="733425" cy="274638"/>
          </a:xfrm>
        </p:spPr>
        <p:txBody>
          <a:bodyPr anchor="b">
            <a:normAutofit/>
          </a:bodyPr>
          <a:lstStyle/>
          <a:p>
            <a:pPr lvl="0">
              <a:spcAft>
                <a:spcPts val="600"/>
              </a:spcAft>
            </a:pPr>
            <a:fld id="{00000000-1234-1234-1234-123412341234}" type="slidenum">
              <a:rPr lang="en" smtClean="0"/>
              <a:pPr lvl="0">
                <a:spcAft>
                  <a:spcPts val="600"/>
                </a:spcAft>
              </a:pPr>
              <a:t>12</a:t>
            </a:fld>
            <a:endParaRPr lang="e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1A381-0884-3E4B-8A10-5FF533BEC4D9}"/>
              </a:ext>
            </a:extLst>
          </p:cNvPr>
          <p:cNvSpPr>
            <a:spLocks noGrp="1"/>
          </p:cNvSpPr>
          <p:nvPr>
            <p:ph type="title"/>
          </p:nvPr>
        </p:nvSpPr>
        <p:spPr/>
        <p:txBody>
          <a:bodyPr/>
          <a:lstStyle/>
          <a:p>
            <a:r>
              <a:rPr lang="en-US" dirty="0"/>
              <a:t>Lecture Objectives</a:t>
            </a:r>
          </a:p>
        </p:txBody>
      </p:sp>
      <p:sp>
        <p:nvSpPr>
          <p:cNvPr id="3" name="Text Placeholder 2">
            <a:extLst>
              <a:ext uri="{FF2B5EF4-FFF2-40B4-BE49-F238E27FC236}">
                <a16:creationId xmlns:a16="http://schemas.microsoft.com/office/drawing/2014/main" id="{0F5752A0-2410-BF2E-CC7B-ED8B91340322}"/>
              </a:ext>
            </a:extLst>
          </p:cNvPr>
          <p:cNvSpPr>
            <a:spLocks noGrp="1"/>
          </p:cNvSpPr>
          <p:nvPr>
            <p:ph idx="1"/>
          </p:nvPr>
        </p:nvSpPr>
        <p:spPr/>
        <p:txBody>
          <a:bodyPr>
            <a:normAutofit/>
          </a:bodyPr>
          <a:lstStyle/>
          <a:p>
            <a:pPr lvl="0"/>
            <a:r>
              <a:rPr lang="en-US" dirty="0"/>
              <a:t>Understand the concept of groundwater sustainability</a:t>
            </a:r>
          </a:p>
          <a:p>
            <a:pPr lvl="0"/>
            <a:r>
              <a:rPr lang="en-US" dirty="0"/>
              <a:t>Be able to define perennial yield (safe yield, sustainable yield)</a:t>
            </a:r>
          </a:p>
          <a:p>
            <a:pPr lvl="0"/>
            <a:r>
              <a:rPr lang="en-US" dirty="0"/>
              <a:t>Understand the negative consequences of unsustainable groundwater use</a:t>
            </a:r>
          </a:p>
        </p:txBody>
      </p:sp>
    </p:spTree>
    <p:extLst>
      <p:ext uri="{BB962C8B-B14F-4D97-AF65-F5344CB8AC3E}">
        <p14:creationId xmlns:p14="http://schemas.microsoft.com/office/powerpoint/2010/main" val="2201863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F520D-6CD7-939A-E584-931FE83661AC}"/>
              </a:ext>
            </a:extLst>
          </p:cNvPr>
          <p:cNvSpPr>
            <a:spLocks noGrp="1"/>
          </p:cNvSpPr>
          <p:nvPr>
            <p:ph type="title"/>
          </p:nvPr>
        </p:nvSpPr>
        <p:spPr/>
        <p:txBody>
          <a:bodyPr/>
          <a:lstStyle/>
          <a:p>
            <a:r>
              <a:rPr lang="en-US" dirty="0"/>
              <a:t>Resource Material</a:t>
            </a:r>
          </a:p>
        </p:txBody>
      </p:sp>
      <p:pic>
        <p:nvPicPr>
          <p:cNvPr id="4" name="Picture 3">
            <a:extLst>
              <a:ext uri="{FF2B5EF4-FFF2-40B4-BE49-F238E27FC236}">
                <a16:creationId xmlns:a16="http://schemas.microsoft.com/office/drawing/2014/main" id="{BADDC945-7FD6-95B0-A7BA-F255F464BE54}"/>
              </a:ext>
            </a:extLst>
          </p:cNvPr>
          <p:cNvPicPr>
            <a:picLocks noChangeAspect="1"/>
          </p:cNvPicPr>
          <p:nvPr/>
        </p:nvPicPr>
        <p:blipFill>
          <a:blip r:embed="rId2"/>
          <a:stretch>
            <a:fillRect/>
          </a:stretch>
        </p:blipFill>
        <p:spPr>
          <a:xfrm>
            <a:off x="457200" y="1552903"/>
            <a:ext cx="4040244" cy="5226269"/>
          </a:xfrm>
          <a:prstGeom prst="rect">
            <a:avLst/>
          </a:prstGeom>
        </p:spPr>
      </p:pic>
      <p:sp>
        <p:nvSpPr>
          <p:cNvPr id="5" name="TextBox 4">
            <a:extLst>
              <a:ext uri="{FF2B5EF4-FFF2-40B4-BE49-F238E27FC236}">
                <a16:creationId xmlns:a16="http://schemas.microsoft.com/office/drawing/2014/main" id="{4F06082B-FB2A-3275-F8D4-2D93E9A7B10A}"/>
              </a:ext>
            </a:extLst>
          </p:cNvPr>
          <p:cNvSpPr txBox="1"/>
          <p:nvPr/>
        </p:nvSpPr>
        <p:spPr>
          <a:xfrm>
            <a:off x="4729655" y="1868214"/>
            <a:ext cx="3894083" cy="1631216"/>
          </a:xfrm>
          <a:prstGeom prst="rect">
            <a:avLst/>
          </a:prstGeom>
          <a:noFill/>
        </p:spPr>
        <p:txBody>
          <a:bodyPr wrap="square" rtlCol="0">
            <a:spAutoFit/>
          </a:bodyPr>
          <a:lstStyle/>
          <a:p>
            <a:r>
              <a:rPr lang="en-US" sz="2000" b="0" i="0" dirty="0">
                <a:solidFill>
                  <a:srgbClr val="222222"/>
                </a:solidFill>
                <a:effectLst/>
                <a:latin typeface="Calibri" panose="020F0502020204030204" pitchFamily="34" charset="0"/>
                <a:cs typeface="Calibri" panose="020F0502020204030204" pitchFamily="34" charset="0"/>
              </a:rPr>
              <a:t>Alley, W. M., Reilly, T. E., &amp; Franke, O. L. (1999). </a:t>
            </a:r>
            <a:r>
              <a:rPr lang="en-US" sz="2000" b="0" i="1" dirty="0">
                <a:solidFill>
                  <a:srgbClr val="222222"/>
                </a:solidFill>
                <a:effectLst/>
                <a:latin typeface="Calibri" panose="020F0502020204030204" pitchFamily="34" charset="0"/>
                <a:cs typeface="Calibri" panose="020F0502020204030204" pitchFamily="34" charset="0"/>
              </a:rPr>
              <a:t>Sustainability of ground-water resources</a:t>
            </a:r>
            <a:r>
              <a:rPr lang="en-US" sz="2000" b="0" i="0" dirty="0">
                <a:solidFill>
                  <a:srgbClr val="222222"/>
                </a:solidFill>
                <a:effectLst/>
                <a:latin typeface="Calibri" panose="020F0502020204030204" pitchFamily="34" charset="0"/>
                <a:cs typeface="Calibri" panose="020F0502020204030204" pitchFamily="34" charset="0"/>
              </a:rPr>
              <a:t> (Vol. 1186). US Department of the Interior, US Geological Survey.</a:t>
            </a:r>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55710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p:txBody>
          <a:bodyPr/>
          <a:lstStyle/>
          <a:p>
            <a:pPr lvl="0"/>
            <a:r>
              <a:rPr lang="en-US" dirty="0"/>
              <a:t>Definition</a:t>
            </a:r>
          </a:p>
        </p:txBody>
      </p:sp>
      <p:sp>
        <p:nvSpPr>
          <p:cNvPr id="70" name="Google Shape;70;p15"/>
          <p:cNvSpPr txBox="1">
            <a:spLocks noGrp="1"/>
          </p:cNvSpPr>
          <p:nvPr>
            <p:ph type="sldNum" sz="quarter" idx="12"/>
          </p:nvPr>
        </p:nvSpPr>
        <p:spPr/>
        <p:txBody>
          <a:bodyPr/>
          <a:lstStyle/>
          <a:p>
            <a:pPr lvl="0"/>
            <a:fld id="{00000000-1234-1234-1234-123412341234}" type="slidenum">
              <a:rPr lang="en"/>
              <a:pPr lvl="0"/>
              <a:t>4</a:t>
            </a:fld>
            <a:endParaRPr lang="en"/>
          </a:p>
        </p:txBody>
      </p:sp>
      <p:sp>
        <p:nvSpPr>
          <p:cNvPr id="69" name="Google Shape;69;p15"/>
          <p:cNvSpPr txBox="1"/>
          <p:nvPr/>
        </p:nvSpPr>
        <p:spPr>
          <a:xfrm>
            <a:off x="457200" y="1779420"/>
            <a:ext cx="7885500" cy="175994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dirty="0">
                <a:latin typeface="+mj-lt"/>
              </a:rPr>
              <a:t>“Development and use of ground water in a manner that can be maintained for an indefinite time without causing unacceptable environmental, economic, or social consequences.” </a:t>
            </a:r>
            <a:r>
              <a:rPr lang="en" sz="2800" i="1" dirty="0">
                <a:latin typeface="+mj-lt"/>
              </a:rPr>
              <a:t>- Alley, Reilly, and Franke, 1999</a:t>
            </a:r>
            <a:endParaRPr sz="2800" i="1" dirty="0">
              <a:latin typeface="+mj-lt"/>
            </a:endParaRPr>
          </a:p>
        </p:txBody>
      </p:sp>
      <p:sp>
        <p:nvSpPr>
          <p:cNvPr id="2" name="Google Shape;69;p15">
            <a:extLst>
              <a:ext uri="{FF2B5EF4-FFF2-40B4-BE49-F238E27FC236}">
                <a16:creationId xmlns:a16="http://schemas.microsoft.com/office/drawing/2014/main" id="{00B44AD4-6DA1-F578-F083-2A290E6B5142}"/>
              </a:ext>
            </a:extLst>
          </p:cNvPr>
          <p:cNvSpPr txBox="1"/>
          <p:nvPr/>
        </p:nvSpPr>
        <p:spPr>
          <a:xfrm>
            <a:off x="457200" y="4277711"/>
            <a:ext cx="7885500" cy="146093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dirty="0">
                <a:latin typeface="+mj-lt"/>
              </a:rPr>
              <a:t>Related terms: “Safe yield”, “Sustainable Yield”, “Perennial Yield”</a:t>
            </a:r>
            <a:endParaRPr sz="28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p:nvPr/>
        </p:nvSpPr>
        <p:spPr>
          <a:xfrm>
            <a:off x="571375" y="1516225"/>
            <a:ext cx="7836000" cy="450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800" dirty="0">
                <a:latin typeface="+mj-lt"/>
              </a:rPr>
              <a:t>“. . . the maximum amount of water of usable chemical quality that can be withdrawn and consumed economically each year for an indefinite period of time… Perennial yield cannot exceed the natural recharge to an area indefinitely, </a:t>
            </a:r>
            <a:r>
              <a:rPr lang="en" sz="2800" b="1" dirty="0">
                <a:solidFill>
                  <a:srgbClr val="FF0000"/>
                </a:solidFill>
                <a:latin typeface="+mj-lt"/>
              </a:rPr>
              <a:t>and ultimately it is limited to the amount of natural discharge that can be salvaged for beneficial use</a:t>
            </a:r>
            <a:r>
              <a:rPr lang="en" sz="2800" dirty="0">
                <a:latin typeface="+mj-lt"/>
              </a:rPr>
              <a:t>.” -- </a:t>
            </a:r>
            <a:r>
              <a:rPr lang="en" sz="2800" i="1" dirty="0">
                <a:latin typeface="+mj-lt"/>
              </a:rPr>
              <a:t>Rush and Kazmi 1965</a:t>
            </a:r>
            <a:endParaRPr sz="2800" i="1" dirty="0">
              <a:latin typeface="+mj-lt"/>
            </a:endParaRPr>
          </a:p>
          <a:p>
            <a:pPr marL="0" lvl="0" indent="0" algn="l" rtl="0">
              <a:lnSpc>
                <a:spcPct val="115000"/>
              </a:lnSpc>
              <a:spcBef>
                <a:spcPts val="1200"/>
              </a:spcBef>
              <a:spcAft>
                <a:spcPts val="0"/>
              </a:spcAft>
              <a:buNone/>
            </a:pPr>
            <a:endParaRPr sz="2800" dirty="0">
              <a:latin typeface="+mj-lt"/>
            </a:endParaRPr>
          </a:p>
        </p:txBody>
      </p:sp>
      <p:sp>
        <p:nvSpPr>
          <p:cNvPr id="77" name="Google Shape;77;p16"/>
          <p:cNvSpPr txBox="1">
            <a:spLocks noGrp="1"/>
          </p:cNvSpPr>
          <p:nvPr>
            <p:ph type="title"/>
          </p:nvPr>
        </p:nvSpPr>
        <p:spPr/>
        <p:txBody>
          <a:bodyPr/>
          <a:lstStyle/>
          <a:p>
            <a:pPr lvl="0"/>
            <a:r>
              <a:rPr lang="en-US"/>
              <a:t>Perennial Yield</a:t>
            </a:r>
          </a:p>
        </p:txBody>
      </p:sp>
      <p:sp>
        <p:nvSpPr>
          <p:cNvPr id="76" name="Google Shape;76;p16"/>
          <p:cNvSpPr txBox="1">
            <a:spLocks noGrp="1"/>
          </p:cNvSpPr>
          <p:nvPr>
            <p:ph type="sldNum" sz="quarter" idx="12"/>
          </p:nvPr>
        </p:nvSpPr>
        <p:spPr/>
        <p:txBody>
          <a:bodyPr/>
          <a:lstStyle/>
          <a:p>
            <a:pPr lvl="0"/>
            <a:fld id="{00000000-1234-1234-1234-123412341234}" type="slidenum">
              <a:rPr lang="en"/>
              <a:pPr lvl="0"/>
              <a:t>5</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Straight Connector 17">
            <a:extLst>
              <a:ext uri="{FF2B5EF4-FFF2-40B4-BE49-F238E27FC236}">
                <a16:creationId xmlns:a16="http://schemas.microsoft.com/office/drawing/2014/main" id="{CDBBF3B0-F17F-6EC2-ED22-6EB032DDA10A}"/>
              </a:ext>
            </a:extLst>
          </p:cNvPr>
          <p:cNvCxnSpPr/>
          <p:nvPr/>
        </p:nvCxnSpPr>
        <p:spPr>
          <a:xfrm>
            <a:off x="4373158" y="2672257"/>
            <a:ext cx="0" cy="1340069"/>
          </a:xfrm>
          <a:prstGeom prst="line">
            <a:avLst/>
          </a:prstGeom>
          <a:ln w="12700">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0" name="Cube 19">
            <a:extLst>
              <a:ext uri="{FF2B5EF4-FFF2-40B4-BE49-F238E27FC236}">
                <a16:creationId xmlns:a16="http://schemas.microsoft.com/office/drawing/2014/main" id="{BA4ADD68-AA18-8618-ED18-516C809273E0}"/>
              </a:ext>
            </a:extLst>
          </p:cNvPr>
          <p:cNvSpPr/>
          <p:nvPr/>
        </p:nvSpPr>
        <p:spPr>
          <a:xfrm>
            <a:off x="4139365" y="3117160"/>
            <a:ext cx="914400" cy="2529524"/>
          </a:xfrm>
          <a:prstGeom prst="cube">
            <a:avLst>
              <a:gd name="adj" fmla="val 25391"/>
            </a:avLst>
          </a:prstGeom>
          <a:solidFill>
            <a:schemeClr val="accent1"/>
          </a:solidFill>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2" name="Cube 1"/>
          <p:cNvSpPr/>
          <p:nvPr/>
        </p:nvSpPr>
        <p:spPr>
          <a:xfrm>
            <a:off x="4139365" y="2674291"/>
            <a:ext cx="914400" cy="2974427"/>
          </a:xfrm>
          <a:prstGeom prst="cube">
            <a:avLst>
              <a:gd name="adj" fmla="val 25391"/>
            </a:avLst>
          </a:prstGeom>
          <a:solidFill>
            <a:schemeClr val="accent1"/>
          </a:solidFill>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grpSp>
        <p:nvGrpSpPr>
          <p:cNvPr id="3" name="Group 31"/>
          <p:cNvGrpSpPr/>
          <p:nvPr/>
        </p:nvGrpSpPr>
        <p:grpSpPr>
          <a:xfrm>
            <a:off x="3381703" y="941578"/>
            <a:ext cx="2590800" cy="304800"/>
            <a:chOff x="1905000" y="633415"/>
            <a:chExt cx="5029200" cy="433385"/>
          </a:xfrm>
        </p:grpSpPr>
        <p:cxnSp>
          <p:nvCxnSpPr>
            <p:cNvPr id="9" name="Straight Connector 8"/>
            <p:cNvCxnSpPr/>
            <p:nvPr/>
          </p:nvCxnSpPr>
          <p:spPr>
            <a:xfrm>
              <a:off x="1905000" y="838200"/>
              <a:ext cx="5029200" cy="1588"/>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grpSp>
          <p:nvGrpSpPr>
            <p:cNvPr id="4" name="Group 9"/>
            <p:cNvGrpSpPr/>
            <p:nvPr/>
          </p:nvGrpSpPr>
          <p:grpSpPr>
            <a:xfrm>
              <a:off x="5943600" y="633415"/>
              <a:ext cx="324961" cy="433385"/>
              <a:chOff x="2555399" y="2919415"/>
              <a:chExt cx="324961" cy="433385"/>
            </a:xfrm>
          </p:grpSpPr>
          <p:sp>
            <p:nvSpPr>
              <p:cNvPr id="11" name="Freeform 13"/>
              <p:cNvSpPr>
                <a:spLocks/>
              </p:cNvSpPr>
              <p:nvPr/>
            </p:nvSpPr>
            <p:spPr bwMode="auto">
              <a:xfrm>
                <a:off x="2555399" y="2919415"/>
                <a:ext cx="324961" cy="193675"/>
              </a:xfrm>
              <a:custGeom>
                <a:avLst/>
                <a:gdLst>
                  <a:gd name="T0" fmla="*/ 0 w 124"/>
                  <a:gd name="T1" fmla="*/ 0 h 62"/>
                  <a:gd name="T2" fmla="*/ 62 w 124"/>
                  <a:gd name="T3" fmla="*/ 62 h 62"/>
                  <a:gd name="T4" fmla="*/ 124 w 124"/>
                  <a:gd name="T5" fmla="*/ 0 h 62"/>
                  <a:gd name="T6" fmla="*/ 0 w 124"/>
                  <a:gd name="T7" fmla="*/ 0 h 62"/>
                  <a:gd name="T8" fmla="*/ 0 60000 65536"/>
                  <a:gd name="T9" fmla="*/ 0 60000 65536"/>
                  <a:gd name="T10" fmla="*/ 0 60000 65536"/>
                  <a:gd name="T11" fmla="*/ 0 60000 65536"/>
                  <a:gd name="T12" fmla="*/ 0 w 124"/>
                  <a:gd name="T13" fmla="*/ 0 h 62"/>
                  <a:gd name="T14" fmla="*/ 124 w 124"/>
                  <a:gd name="T15" fmla="*/ 62 h 62"/>
                </a:gdLst>
                <a:ahLst/>
                <a:cxnLst>
                  <a:cxn ang="T8">
                    <a:pos x="T0" y="T1"/>
                  </a:cxn>
                  <a:cxn ang="T9">
                    <a:pos x="T2" y="T3"/>
                  </a:cxn>
                  <a:cxn ang="T10">
                    <a:pos x="T4" y="T5"/>
                  </a:cxn>
                  <a:cxn ang="T11">
                    <a:pos x="T6" y="T7"/>
                  </a:cxn>
                </a:cxnLst>
                <a:rect l="T12" t="T13" r="T14" b="T15"/>
                <a:pathLst>
                  <a:path w="124" h="62">
                    <a:moveTo>
                      <a:pt x="0" y="0"/>
                    </a:moveTo>
                    <a:lnTo>
                      <a:pt x="62" y="62"/>
                    </a:lnTo>
                    <a:lnTo>
                      <a:pt x="124" y="0"/>
                    </a:lnTo>
                    <a:lnTo>
                      <a:pt x="0" y="0"/>
                    </a:lnTo>
                    <a:close/>
                  </a:path>
                </a:pathLst>
              </a:custGeom>
              <a:solidFill>
                <a:srgbClr val="0000FF"/>
              </a:solidFill>
              <a:ln w="28575">
                <a:solidFill>
                  <a:srgbClr val="0000FF"/>
                </a:solidFill>
                <a:round/>
                <a:headEnd/>
                <a:tailEnd/>
              </a:ln>
            </p:spPr>
            <p:txBody>
              <a:bodyPr/>
              <a:lstStyle/>
              <a:p>
                <a:endParaRPr lang="en-US"/>
              </a:p>
            </p:txBody>
          </p:sp>
          <p:sp>
            <p:nvSpPr>
              <p:cNvPr id="12" name="Line 14"/>
              <p:cNvSpPr>
                <a:spLocks noChangeShapeType="1"/>
              </p:cNvSpPr>
              <p:nvPr/>
            </p:nvSpPr>
            <p:spPr bwMode="auto">
              <a:xfrm flipH="1">
                <a:off x="2571748" y="3191196"/>
                <a:ext cx="304800" cy="0"/>
              </a:xfrm>
              <a:prstGeom prst="line">
                <a:avLst/>
              </a:prstGeom>
              <a:noFill/>
              <a:ln w="28575">
                <a:solidFill>
                  <a:srgbClr val="0000FF"/>
                </a:solidFill>
                <a:round/>
                <a:headEnd/>
                <a:tailEnd/>
              </a:ln>
            </p:spPr>
            <p:txBody>
              <a:bodyPr/>
              <a:lstStyle/>
              <a:p>
                <a:endParaRPr lang="en-US"/>
              </a:p>
            </p:txBody>
          </p:sp>
          <p:sp>
            <p:nvSpPr>
              <p:cNvPr id="13" name="Line 15"/>
              <p:cNvSpPr>
                <a:spLocks noChangeShapeType="1"/>
              </p:cNvSpPr>
              <p:nvPr/>
            </p:nvSpPr>
            <p:spPr bwMode="auto">
              <a:xfrm>
                <a:off x="2629575" y="3278187"/>
                <a:ext cx="176609" cy="0"/>
              </a:xfrm>
              <a:prstGeom prst="line">
                <a:avLst/>
              </a:prstGeom>
              <a:noFill/>
              <a:ln w="28575">
                <a:solidFill>
                  <a:srgbClr val="0000FF"/>
                </a:solidFill>
                <a:round/>
                <a:headEnd/>
                <a:tailEnd/>
              </a:ln>
            </p:spPr>
            <p:txBody>
              <a:bodyPr/>
              <a:lstStyle/>
              <a:p>
                <a:endParaRPr lang="en-US"/>
              </a:p>
            </p:txBody>
          </p:sp>
          <p:sp>
            <p:nvSpPr>
              <p:cNvPr id="14" name="Line 16"/>
              <p:cNvSpPr>
                <a:spLocks noChangeShapeType="1"/>
              </p:cNvSpPr>
              <p:nvPr/>
            </p:nvSpPr>
            <p:spPr bwMode="auto">
              <a:xfrm flipH="1">
                <a:off x="2696686" y="3352800"/>
                <a:ext cx="37088" cy="0"/>
              </a:xfrm>
              <a:prstGeom prst="line">
                <a:avLst/>
              </a:prstGeom>
              <a:noFill/>
              <a:ln w="28575">
                <a:solidFill>
                  <a:srgbClr val="0000FF"/>
                </a:solidFill>
                <a:round/>
                <a:headEnd/>
                <a:tailEnd/>
              </a:ln>
            </p:spPr>
            <p:txBody>
              <a:bodyPr/>
              <a:lstStyle/>
              <a:p>
                <a:endParaRPr lang="en-US"/>
              </a:p>
            </p:txBody>
          </p:sp>
        </p:grpSp>
      </p:grpSp>
      <p:grpSp>
        <p:nvGrpSpPr>
          <p:cNvPr id="5" name="Group 32"/>
          <p:cNvGrpSpPr/>
          <p:nvPr/>
        </p:nvGrpSpPr>
        <p:grpSpPr>
          <a:xfrm>
            <a:off x="3381703" y="2089551"/>
            <a:ext cx="2590800" cy="280985"/>
            <a:chOff x="1905000" y="633415"/>
            <a:chExt cx="5029200" cy="433385"/>
          </a:xfrm>
        </p:grpSpPr>
        <p:cxnSp>
          <p:nvCxnSpPr>
            <p:cNvPr id="34" name="Straight Connector 33"/>
            <p:cNvCxnSpPr/>
            <p:nvPr/>
          </p:nvCxnSpPr>
          <p:spPr>
            <a:xfrm>
              <a:off x="1905000" y="838200"/>
              <a:ext cx="5029200" cy="1588"/>
            </a:xfrm>
            <a:prstGeom prst="line">
              <a:avLst/>
            </a:prstGeom>
            <a:ln w="28575">
              <a:solidFill>
                <a:srgbClr val="0000FF"/>
              </a:solidFill>
            </a:ln>
          </p:spPr>
          <p:style>
            <a:lnRef idx="1">
              <a:schemeClr val="accent1"/>
            </a:lnRef>
            <a:fillRef idx="0">
              <a:schemeClr val="accent1"/>
            </a:fillRef>
            <a:effectRef idx="0">
              <a:schemeClr val="accent1"/>
            </a:effectRef>
            <a:fontRef idx="minor">
              <a:schemeClr val="tx1"/>
            </a:fontRef>
          </p:style>
        </p:cxnSp>
        <p:grpSp>
          <p:nvGrpSpPr>
            <p:cNvPr id="6" name="Group 34"/>
            <p:cNvGrpSpPr/>
            <p:nvPr/>
          </p:nvGrpSpPr>
          <p:grpSpPr>
            <a:xfrm>
              <a:off x="5943600" y="633415"/>
              <a:ext cx="324961" cy="433385"/>
              <a:chOff x="2555399" y="2919415"/>
              <a:chExt cx="324961" cy="433385"/>
            </a:xfrm>
          </p:grpSpPr>
          <p:sp>
            <p:nvSpPr>
              <p:cNvPr id="36" name="Freeform 13"/>
              <p:cNvSpPr>
                <a:spLocks/>
              </p:cNvSpPr>
              <p:nvPr/>
            </p:nvSpPr>
            <p:spPr bwMode="auto">
              <a:xfrm>
                <a:off x="2555399" y="2919415"/>
                <a:ext cx="324961" cy="193675"/>
              </a:xfrm>
              <a:custGeom>
                <a:avLst/>
                <a:gdLst>
                  <a:gd name="T0" fmla="*/ 0 w 124"/>
                  <a:gd name="T1" fmla="*/ 0 h 62"/>
                  <a:gd name="T2" fmla="*/ 62 w 124"/>
                  <a:gd name="T3" fmla="*/ 62 h 62"/>
                  <a:gd name="T4" fmla="*/ 124 w 124"/>
                  <a:gd name="T5" fmla="*/ 0 h 62"/>
                  <a:gd name="T6" fmla="*/ 0 w 124"/>
                  <a:gd name="T7" fmla="*/ 0 h 62"/>
                  <a:gd name="T8" fmla="*/ 0 60000 65536"/>
                  <a:gd name="T9" fmla="*/ 0 60000 65536"/>
                  <a:gd name="T10" fmla="*/ 0 60000 65536"/>
                  <a:gd name="T11" fmla="*/ 0 60000 65536"/>
                  <a:gd name="T12" fmla="*/ 0 w 124"/>
                  <a:gd name="T13" fmla="*/ 0 h 62"/>
                  <a:gd name="T14" fmla="*/ 124 w 124"/>
                  <a:gd name="T15" fmla="*/ 62 h 62"/>
                </a:gdLst>
                <a:ahLst/>
                <a:cxnLst>
                  <a:cxn ang="T8">
                    <a:pos x="T0" y="T1"/>
                  </a:cxn>
                  <a:cxn ang="T9">
                    <a:pos x="T2" y="T3"/>
                  </a:cxn>
                  <a:cxn ang="T10">
                    <a:pos x="T4" y="T5"/>
                  </a:cxn>
                  <a:cxn ang="T11">
                    <a:pos x="T6" y="T7"/>
                  </a:cxn>
                </a:cxnLst>
                <a:rect l="T12" t="T13" r="T14" b="T15"/>
                <a:pathLst>
                  <a:path w="124" h="62">
                    <a:moveTo>
                      <a:pt x="0" y="0"/>
                    </a:moveTo>
                    <a:lnTo>
                      <a:pt x="62" y="62"/>
                    </a:lnTo>
                    <a:lnTo>
                      <a:pt x="124" y="0"/>
                    </a:lnTo>
                    <a:lnTo>
                      <a:pt x="0" y="0"/>
                    </a:lnTo>
                    <a:close/>
                  </a:path>
                </a:pathLst>
              </a:custGeom>
              <a:solidFill>
                <a:srgbClr val="0000FF"/>
              </a:solidFill>
              <a:ln w="28575">
                <a:solidFill>
                  <a:srgbClr val="0000FF"/>
                </a:solidFill>
                <a:round/>
                <a:headEnd/>
                <a:tailEnd/>
              </a:ln>
            </p:spPr>
            <p:txBody>
              <a:bodyPr/>
              <a:lstStyle/>
              <a:p>
                <a:endParaRPr lang="en-US"/>
              </a:p>
            </p:txBody>
          </p:sp>
          <p:sp>
            <p:nvSpPr>
              <p:cNvPr id="37" name="Line 14"/>
              <p:cNvSpPr>
                <a:spLocks noChangeShapeType="1"/>
              </p:cNvSpPr>
              <p:nvPr/>
            </p:nvSpPr>
            <p:spPr bwMode="auto">
              <a:xfrm flipH="1">
                <a:off x="2571748" y="3191196"/>
                <a:ext cx="304800" cy="0"/>
              </a:xfrm>
              <a:prstGeom prst="line">
                <a:avLst/>
              </a:prstGeom>
              <a:noFill/>
              <a:ln w="28575">
                <a:solidFill>
                  <a:srgbClr val="0000FF"/>
                </a:solidFill>
                <a:round/>
                <a:headEnd/>
                <a:tailEnd/>
              </a:ln>
            </p:spPr>
            <p:txBody>
              <a:bodyPr/>
              <a:lstStyle/>
              <a:p>
                <a:endParaRPr lang="en-US"/>
              </a:p>
            </p:txBody>
          </p:sp>
          <p:sp>
            <p:nvSpPr>
              <p:cNvPr id="38" name="Line 15"/>
              <p:cNvSpPr>
                <a:spLocks noChangeShapeType="1"/>
              </p:cNvSpPr>
              <p:nvPr/>
            </p:nvSpPr>
            <p:spPr bwMode="auto">
              <a:xfrm>
                <a:off x="2629575" y="3278187"/>
                <a:ext cx="176609" cy="0"/>
              </a:xfrm>
              <a:prstGeom prst="line">
                <a:avLst/>
              </a:prstGeom>
              <a:noFill/>
              <a:ln w="28575">
                <a:solidFill>
                  <a:srgbClr val="0000FF"/>
                </a:solidFill>
                <a:round/>
                <a:headEnd/>
                <a:tailEnd/>
              </a:ln>
            </p:spPr>
            <p:txBody>
              <a:bodyPr/>
              <a:lstStyle/>
              <a:p>
                <a:endParaRPr lang="en-US"/>
              </a:p>
            </p:txBody>
          </p:sp>
          <p:sp>
            <p:nvSpPr>
              <p:cNvPr id="39" name="Line 16"/>
              <p:cNvSpPr>
                <a:spLocks noChangeShapeType="1"/>
              </p:cNvSpPr>
              <p:nvPr/>
            </p:nvSpPr>
            <p:spPr bwMode="auto">
              <a:xfrm flipH="1">
                <a:off x="2696686" y="3352800"/>
                <a:ext cx="37088" cy="0"/>
              </a:xfrm>
              <a:prstGeom prst="line">
                <a:avLst/>
              </a:prstGeom>
              <a:noFill/>
              <a:ln w="28575">
                <a:solidFill>
                  <a:srgbClr val="0000FF"/>
                </a:solidFill>
                <a:round/>
                <a:headEnd/>
                <a:tailEnd/>
              </a:ln>
            </p:spPr>
            <p:txBody>
              <a:bodyPr/>
              <a:lstStyle/>
              <a:p>
                <a:endParaRPr lang="en-US"/>
              </a:p>
            </p:txBody>
          </p:sp>
        </p:grpSp>
      </p:grpSp>
      <p:sp>
        <p:nvSpPr>
          <p:cNvPr id="41" name="TextBox 40"/>
          <p:cNvSpPr txBox="1"/>
          <p:nvPr/>
        </p:nvSpPr>
        <p:spPr>
          <a:xfrm>
            <a:off x="3957144" y="1407927"/>
            <a:ext cx="4794902" cy="369332"/>
          </a:xfrm>
          <a:prstGeom prst="rect">
            <a:avLst/>
          </a:prstGeom>
          <a:noFill/>
        </p:spPr>
        <p:txBody>
          <a:bodyPr wrap="none" rtlCol="0">
            <a:spAutoFit/>
          </a:bodyPr>
          <a:lstStyle/>
          <a:p>
            <a:r>
              <a:rPr lang="en-US" sz="1800" dirty="0">
                <a:latin typeface="Calibri" pitchFamily="34" charset="0"/>
              </a:rPr>
              <a:t>water table drops </a:t>
            </a:r>
            <a:r>
              <a:rPr lang="en-US" sz="1800" dirty="0">
                <a:latin typeface="Calibri" pitchFamily="34" charset="0"/>
                <a:sym typeface="Wingdings" panose="05000000000000000000" pitchFamily="2" charset="2"/>
              </a:rPr>
              <a:t></a:t>
            </a:r>
            <a:r>
              <a:rPr lang="en-US" sz="1800" dirty="0">
                <a:latin typeface="Calibri" pitchFamily="34" charset="0"/>
              </a:rPr>
              <a:t> pore pressure (u) decreases</a:t>
            </a:r>
          </a:p>
        </p:txBody>
      </p:sp>
      <p:sp>
        <p:nvSpPr>
          <p:cNvPr id="42" name="Down Arrow 41"/>
          <p:cNvSpPr/>
          <p:nvPr/>
        </p:nvSpPr>
        <p:spPr>
          <a:xfrm>
            <a:off x="3534103" y="1136133"/>
            <a:ext cx="381000" cy="1077872"/>
          </a:xfrm>
          <a:prstGeom prst="down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dirty="0"/>
          </a:p>
        </p:txBody>
      </p:sp>
      <p:grpSp>
        <p:nvGrpSpPr>
          <p:cNvPr id="7" name="Group 45"/>
          <p:cNvGrpSpPr/>
          <p:nvPr/>
        </p:nvGrpSpPr>
        <p:grpSpPr>
          <a:xfrm>
            <a:off x="4005775" y="5671940"/>
            <a:ext cx="1219200" cy="457200"/>
            <a:chOff x="2971800" y="5867400"/>
            <a:chExt cx="2153841" cy="685800"/>
          </a:xfrm>
        </p:grpSpPr>
        <p:pic>
          <p:nvPicPr>
            <p:cNvPr id="92162" name="Picture 2"/>
            <p:cNvPicPr>
              <a:picLocks noChangeAspect="1" noChangeArrowheads="1"/>
            </p:cNvPicPr>
            <p:nvPr/>
          </p:nvPicPr>
          <p:blipFill>
            <a:blip r:embed="rId2" cstate="print"/>
            <a:srcRect/>
            <a:stretch>
              <a:fillRect/>
            </a:stretch>
          </p:blipFill>
          <p:spPr bwMode="auto">
            <a:xfrm>
              <a:off x="2971800" y="6019800"/>
              <a:ext cx="325041" cy="457200"/>
            </a:xfrm>
            <a:prstGeom prst="rect">
              <a:avLst/>
            </a:prstGeom>
            <a:noFill/>
            <a:ln w="9525">
              <a:noFill/>
              <a:miter lim="800000"/>
              <a:headEnd/>
              <a:tailEnd/>
            </a:ln>
            <a:effectLst/>
          </p:spPr>
        </p:pic>
        <p:pic>
          <p:nvPicPr>
            <p:cNvPr id="43" name="Picture 2"/>
            <p:cNvPicPr>
              <a:picLocks noChangeAspect="1" noChangeArrowheads="1"/>
            </p:cNvPicPr>
            <p:nvPr/>
          </p:nvPicPr>
          <p:blipFill>
            <a:blip r:embed="rId2" cstate="print"/>
            <a:srcRect/>
            <a:stretch>
              <a:fillRect/>
            </a:stretch>
          </p:blipFill>
          <p:spPr bwMode="auto">
            <a:xfrm>
              <a:off x="3581400" y="6096000"/>
              <a:ext cx="325041" cy="457200"/>
            </a:xfrm>
            <a:prstGeom prst="rect">
              <a:avLst/>
            </a:prstGeom>
            <a:noFill/>
            <a:ln w="9525">
              <a:noFill/>
              <a:miter lim="800000"/>
              <a:headEnd/>
              <a:tailEnd/>
            </a:ln>
            <a:effectLst/>
          </p:spPr>
        </p:pic>
        <p:pic>
          <p:nvPicPr>
            <p:cNvPr id="44" name="Picture 2"/>
            <p:cNvPicPr>
              <a:picLocks noChangeAspect="1" noChangeArrowheads="1"/>
            </p:cNvPicPr>
            <p:nvPr/>
          </p:nvPicPr>
          <p:blipFill>
            <a:blip r:embed="rId2" cstate="print"/>
            <a:srcRect/>
            <a:stretch>
              <a:fillRect/>
            </a:stretch>
          </p:blipFill>
          <p:spPr bwMode="auto">
            <a:xfrm>
              <a:off x="4191000" y="6019800"/>
              <a:ext cx="325041" cy="457200"/>
            </a:xfrm>
            <a:prstGeom prst="rect">
              <a:avLst/>
            </a:prstGeom>
            <a:noFill/>
            <a:ln w="9525">
              <a:noFill/>
              <a:miter lim="800000"/>
              <a:headEnd/>
              <a:tailEnd/>
            </a:ln>
            <a:effectLst/>
          </p:spPr>
        </p:pic>
        <p:pic>
          <p:nvPicPr>
            <p:cNvPr id="45" name="Picture 2"/>
            <p:cNvPicPr>
              <a:picLocks noChangeAspect="1" noChangeArrowheads="1"/>
            </p:cNvPicPr>
            <p:nvPr/>
          </p:nvPicPr>
          <p:blipFill>
            <a:blip r:embed="rId2" cstate="print"/>
            <a:srcRect/>
            <a:stretch>
              <a:fillRect/>
            </a:stretch>
          </p:blipFill>
          <p:spPr bwMode="auto">
            <a:xfrm>
              <a:off x="4800600" y="5867400"/>
              <a:ext cx="325041" cy="457200"/>
            </a:xfrm>
            <a:prstGeom prst="rect">
              <a:avLst/>
            </a:prstGeom>
            <a:noFill/>
            <a:ln w="9525">
              <a:noFill/>
              <a:miter lim="800000"/>
              <a:headEnd/>
              <a:tailEnd/>
            </a:ln>
            <a:effectLst/>
          </p:spPr>
        </p:pic>
      </p:grpSp>
      <p:sp>
        <p:nvSpPr>
          <p:cNvPr id="47" name="TextBox 46"/>
          <p:cNvSpPr txBox="1"/>
          <p:nvPr/>
        </p:nvSpPr>
        <p:spPr>
          <a:xfrm>
            <a:off x="205509" y="180468"/>
            <a:ext cx="4387574" cy="707886"/>
          </a:xfrm>
          <a:prstGeom prst="rect">
            <a:avLst/>
          </a:prstGeom>
          <a:noFill/>
        </p:spPr>
        <p:txBody>
          <a:bodyPr wrap="square" rtlCol="0">
            <a:spAutoFit/>
          </a:bodyPr>
          <a:lstStyle/>
          <a:p>
            <a:pPr algn="ctr"/>
            <a:r>
              <a:rPr lang="en-US" sz="4000" b="1" dirty="0">
                <a:latin typeface="Calibri" pitchFamily="34" charset="0"/>
              </a:rPr>
              <a:t>Aquifer Subsidence</a:t>
            </a:r>
          </a:p>
        </p:txBody>
      </p:sp>
      <p:sp>
        <p:nvSpPr>
          <p:cNvPr id="10" name="Cube 9">
            <a:extLst>
              <a:ext uri="{FF2B5EF4-FFF2-40B4-BE49-F238E27FC236}">
                <a16:creationId xmlns:a16="http://schemas.microsoft.com/office/drawing/2014/main" id="{A10A9EF1-B2D3-FBFD-48B7-C8499EA27FBF}"/>
              </a:ext>
            </a:extLst>
          </p:cNvPr>
          <p:cNvSpPr/>
          <p:nvPr/>
        </p:nvSpPr>
        <p:spPr>
          <a:xfrm>
            <a:off x="4139365" y="2680140"/>
            <a:ext cx="914400" cy="2974427"/>
          </a:xfrm>
          <a:prstGeom prst="cube">
            <a:avLst>
              <a:gd name="adj" fmla="val 25391"/>
            </a:avLst>
          </a:prstGeom>
          <a:noFill/>
          <a:ln>
            <a:solidFill>
              <a:schemeClr val="tx1"/>
            </a:solidFill>
          </a:ln>
          <a:effectLst>
            <a:outerShdw blurRad="50800" dist="38100" dir="2700000" algn="tl" rotWithShape="0">
              <a:prstClr val="black">
                <a:alpha val="40000"/>
              </a:prstClr>
            </a:outerShdw>
          </a:effectLst>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grpSp>
        <p:nvGrpSpPr>
          <p:cNvPr id="92182" name="Group 92181">
            <a:extLst>
              <a:ext uri="{FF2B5EF4-FFF2-40B4-BE49-F238E27FC236}">
                <a16:creationId xmlns:a16="http://schemas.microsoft.com/office/drawing/2014/main" id="{5F3B2E12-BA62-4FB7-324B-44AF3CF2D827}"/>
              </a:ext>
            </a:extLst>
          </p:cNvPr>
          <p:cNvGrpSpPr/>
          <p:nvPr/>
        </p:nvGrpSpPr>
        <p:grpSpPr>
          <a:xfrm>
            <a:off x="5180945" y="2672257"/>
            <a:ext cx="3063387" cy="452786"/>
            <a:chOff x="4771042" y="2427889"/>
            <a:chExt cx="3063387" cy="452786"/>
          </a:xfrm>
        </p:grpSpPr>
        <p:cxnSp>
          <p:nvCxnSpPr>
            <p:cNvPr id="22" name="Straight Connector 21">
              <a:extLst>
                <a:ext uri="{FF2B5EF4-FFF2-40B4-BE49-F238E27FC236}">
                  <a16:creationId xmlns:a16="http://schemas.microsoft.com/office/drawing/2014/main" id="{61C6F959-C71E-ED13-F2F7-077BA94DE017}"/>
                </a:ext>
              </a:extLst>
            </p:cNvPr>
            <p:cNvCxnSpPr/>
            <p:nvPr/>
          </p:nvCxnSpPr>
          <p:spPr>
            <a:xfrm>
              <a:off x="4784804" y="2427889"/>
              <a:ext cx="97220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DCF1AD2-33A7-F5E0-AB31-5C09EBE473C4}"/>
                </a:ext>
              </a:extLst>
            </p:cNvPr>
            <p:cNvCxnSpPr/>
            <p:nvPr/>
          </p:nvCxnSpPr>
          <p:spPr>
            <a:xfrm>
              <a:off x="4771042" y="2880675"/>
              <a:ext cx="972207"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9568975-940E-FAD6-AD7E-E9DE97C571C7}"/>
                </a:ext>
              </a:extLst>
            </p:cNvPr>
            <p:cNvSpPr txBox="1"/>
            <p:nvPr/>
          </p:nvSpPr>
          <p:spPr>
            <a:xfrm>
              <a:off x="5270907" y="2468524"/>
              <a:ext cx="2563522" cy="369332"/>
            </a:xfrm>
            <a:prstGeom prst="rect">
              <a:avLst/>
            </a:prstGeom>
            <a:noFill/>
          </p:spPr>
          <p:txBody>
            <a:bodyPr wrap="none" rtlCol="0">
              <a:spAutoFit/>
            </a:bodyPr>
            <a:lstStyle/>
            <a:p>
              <a:r>
                <a:rPr lang="en-US" sz="1800" dirty="0" err="1">
                  <a:latin typeface="Symbol" panose="05050102010706020507" pitchFamily="18" charset="2"/>
                </a:rPr>
                <a:t>D</a:t>
              </a:r>
              <a:r>
                <a:rPr lang="en-US" sz="1800" dirty="0" err="1">
                  <a:latin typeface="Calibri" pitchFamily="34" charset="0"/>
                </a:rPr>
                <a:t>z</a:t>
              </a:r>
              <a:r>
                <a:rPr lang="en-US" sz="1800" dirty="0">
                  <a:latin typeface="Calibri" pitchFamily="34" charset="0"/>
                </a:rPr>
                <a:t> = aquifer compression</a:t>
              </a:r>
            </a:p>
          </p:txBody>
        </p:sp>
        <p:sp>
          <p:nvSpPr>
            <p:cNvPr id="30" name="Arrow: Down 29">
              <a:extLst>
                <a:ext uri="{FF2B5EF4-FFF2-40B4-BE49-F238E27FC236}">
                  <a16:creationId xmlns:a16="http://schemas.microsoft.com/office/drawing/2014/main" id="{885ADE5A-2EE4-990D-99B1-A9E8E902421C}"/>
                </a:ext>
              </a:extLst>
            </p:cNvPr>
            <p:cNvSpPr/>
            <p:nvPr/>
          </p:nvSpPr>
          <p:spPr>
            <a:xfrm>
              <a:off x="4981903" y="2468524"/>
              <a:ext cx="182940" cy="369331"/>
            </a:xfrm>
            <a:prstGeom prst="downArrow">
              <a:avLst/>
            </a:prstGeom>
          </p:spPr>
          <p:style>
            <a:lnRef idx="0">
              <a:schemeClr val="dk1"/>
            </a:lnRef>
            <a:fillRef idx="3">
              <a:schemeClr val="dk1"/>
            </a:fillRef>
            <a:effectRef idx="3">
              <a:schemeClr val="dk1"/>
            </a:effectRef>
            <a:fontRef idx="minor">
              <a:schemeClr val="lt1"/>
            </a:fontRef>
          </p:style>
          <p:txBody>
            <a:bodyPr rtlCol="0" anchor="ctr"/>
            <a:lstStyle/>
            <a:p>
              <a:pPr algn="ctr"/>
              <a:endParaRPr lang="en-US"/>
            </a:p>
          </p:txBody>
        </p:sp>
      </p:grpSp>
      <p:grpSp>
        <p:nvGrpSpPr>
          <p:cNvPr id="92181" name="Group 92180">
            <a:extLst>
              <a:ext uri="{FF2B5EF4-FFF2-40B4-BE49-F238E27FC236}">
                <a16:creationId xmlns:a16="http://schemas.microsoft.com/office/drawing/2014/main" id="{55CAA9CC-14CB-64B6-0251-AC7E197B9157}"/>
              </a:ext>
            </a:extLst>
          </p:cNvPr>
          <p:cNvGrpSpPr/>
          <p:nvPr/>
        </p:nvGrpSpPr>
        <p:grpSpPr>
          <a:xfrm>
            <a:off x="3915103" y="2322161"/>
            <a:ext cx="1370639" cy="3720484"/>
            <a:chOff x="3505200" y="2077793"/>
            <a:chExt cx="1370639" cy="3720484"/>
          </a:xfrm>
        </p:grpSpPr>
        <p:sp>
          <p:nvSpPr>
            <p:cNvPr id="31" name="Rectangle: Rounded Corners 30">
              <a:extLst>
                <a:ext uri="{FF2B5EF4-FFF2-40B4-BE49-F238E27FC236}">
                  <a16:creationId xmlns:a16="http://schemas.microsoft.com/office/drawing/2014/main" id="{55933752-9DAB-29E7-7F5A-7B055D445D40}"/>
                </a:ext>
              </a:extLst>
            </p:cNvPr>
            <p:cNvSpPr/>
            <p:nvPr/>
          </p:nvSpPr>
          <p:spPr>
            <a:xfrm>
              <a:off x="3505200" y="2322233"/>
              <a:ext cx="1370639" cy="3234241"/>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pSp>
          <p:nvGrpSpPr>
            <p:cNvPr id="92180" name="Group 92179">
              <a:extLst>
                <a:ext uri="{FF2B5EF4-FFF2-40B4-BE49-F238E27FC236}">
                  <a16:creationId xmlns:a16="http://schemas.microsoft.com/office/drawing/2014/main" id="{401F54B5-0E2A-1241-CABE-B5D8CC6C7EFD}"/>
                </a:ext>
              </a:extLst>
            </p:cNvPr>
            <p:cNvGrpSpPr/>
            <p:nvPr/>
          </p:nvGrpSpPr>
          <p:grpSpPr>
            <a:xfrm>
              <a:off x="3559686" y="2077793"/>
              <a:ext cx="1313865" cy="3720484"/>
              <a:chOff x="3559686" y="2077793"/>
              <a:chExt cx="1313865" cy="3720484"/>
            </a:xfrm>
          </p:grpSpPr>
          <p:grpSp>
            <p:nvGrpSpPr>
              <p:cNvPr id="92172" name="Group 92171">
                <a:extLst>
                  <a:ext uri="{FF2B5EF4-FFF2-40B4-BE49-F238E27FC236}">
                    <a16:creationId xmlns:a16="http://schemas.microsoft.com/office/drawing/2014/main" id="{37FA2AB0-F5B1-9E14-96DA-8CF60E22790D}"/>
                  </a:ext>
                </a:extLst>
              </p:cNvPr>
              <p:cNvGrpSpPr/>
              <p:nvPr/>
            </p:nvGrpSpPr>
            <p:grpSpPr>
              <a:xfrm>
                <a:off x="3559686" y="2077793"/>
                <a:ext cx="1291572" cy="218156"/>
                <a:chOff x="3559686" y="2077793"/>
                <a:chExt cx="1291572" cy="218156"/>
              </a:xfrm>
            </p:grpSpPr>
            <p:sp>
              <p:nvSpPr>
                <p:cNvPr id="32" name="Arrow: Right 31">
                  <a:extLst>
                    <a:ext uri="{FF2B5EF4-FFF2-40B4-BE49-F238E27FC236}">
                      <a16:creationId xmlns:a16="http://schemas.microsoft.com/office/drawing/2014/main" id="{1BE75018-F6E1-219C-5BB0-19129C7BC98E}"/>
                    </a:ext>
                  </a:extLst>
                </p:cNvPr>
                <p:cNvSpPr/>
                <p:nvPr/>
              </p:nvSpPr>
              <p:spPr>
                <a:xfrm rot="5400000">
                  <a:off x="4653127"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33" name="Arrow: Right 32">
                  <a:extLst>
                    <a:ext uri="{FF2B5EF4-FFF2-40B4-BE49-F238E27FC236}">
                      <a16:creationId xmlns:a16="http://schemas.microsoft.com/office/drawing/2014/main" id="{18F112C4-AA74-050D-4BFE-AEAA283112DC}"/>
                    </a:ext>
                  </a:extLst>
                </p:cNvPr>
                <p:cNvSpPr/>
                <p:nvPr/>
              </p:nvSpPr>
              <p:spPr>
                <a:xfrm rot="5400000">
                  <a:off x="4430434"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35" name="Arrow: Right 34">
                  <a:extLst>
                    <a:ext uri="{FF2B5EF4-FFF2-40B4-BE49-F238E27FC236}">
                      <a16:creationId xmlns:a16="http://schemas.microsoft.com/office/drawing/2014/main" id="{2E448813-559E-FE1E-D721-43F96CC7CBCF}"/>
                    </a:ext>
                  </a:extLst>
                </p:cNvPr>
                <p:cNvSpPr/>
                <p:nvPr/>
              </p:nvSpPr>
              <p:spPr>
                <a:xfrm rot="5400000">
                  <a:off x="4207741"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DEFDB81F-BB5C-E632-8388-F18978628176}"/>
                    </a:ext>
                  </a:extLst>
                </p:cNvPr>
                <p:cNvSpPr/>
                <p:nvPr/>
              </p:nvSpPr>
              <p:spPr>
                <a:xfrm rot="5400000">
                  <a:off x="3985048"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46" name="Arrow: Right 45">
                  <a:extLst>
                    <a:ext uri="{FF2B5EF4-FFF2-40B4-BE49-F238E27FC236}">
                      <a16:creationId xmlns:a16="http://schemas.microsoft.com/office/drawing/2014/main" id="{58CD34D3-FC30-3979-80DF-4C7EAAA9C69A}"/>
                    </a:ext>
                  </a:extLst>
                </p:cNvPr>
                <p:cNvSpPr/>
                <p:nvPr/>
              </p:nvSpPr>
              <p:spPr>
                <a:xfrm rot="5400000">
                  <a:off x="3762355"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49" name="Arrow: Right 48">
                  <a:extLst>
                    <a:ext uri="{FF2B5EF4-FFF2-40B4-BE49-F238E27FC236}">
                      <a16:creationId xmlns:a16="http://schemas.microsoft.com/office/drawing/2014/main" id="{40BB92CD-5159-0E9F-22E6-C217E7A977FB}"/>
                    </a:ext>
                  </a:extLst>
                </p:cNvPr>
                <p:cNvSpPr/>
                <p:nvPr/>
              </p:nvSpPr>
              <p:spPr>
                <a:xfrm rot="5400000">
                  <a:off x="3539662"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grpSp>
          <p:grpSp>
            <p:nvGrpSpPr>
              <p:cNvPr id="92173" name="Group 92172">
                <a:extLst>
                  <a:ext uri="{FF2B5EF4-FFF2-40B4-BE49-F238E27FC236}">
                    <a16:creationId xmlns:a16="http://schemas.microsoft.com/office/drawing/2014/main" id="{7D1AC36C-712D-1CDB-A431-CB4BF7ED37DE}"/>
                  </a:ext>
                </a:extLst>
              </p:cNvPr>
              <p:cNvGrpSpPr/>
              <p:nvPr/>
            </p:nvGrpSpPr>
            <p:grpSpPr>
              <a:xfrm rot="10800000">
                <a:off x="3581979" y="5580121"/>
                <a:ext cx="1291572" cy="218156"/>
                <a:chOff x="3559686" y="2077793"/>
                <a:chExt cx="1291572" cy="218156"/>
              </a:xfrm>
            </p:grpSpPr>
            <p:sp>
              <p:nvSpPr>
                <p:cNvPr id="92174" name="Arrow: Right 92173">
                  <a:extLst>
                    <a:ext uri="{FF2B5EF4-FFF2-40B4-BE49-F238E27FC236}">
                      <a16:creationId xmlns:a16="http://schemas.microsoft.com/office/drawing/2014/main" id="{5EC8FEEE-1C42-E6ED-DBB8-EB69710AC637}"/>
                    </a:ext>
                  </a:extLst>
                </p:cNvPr>
                <p:cNvSpPr/>
                <p:nvPr/>
              </p:nvSpPr>
              <p:spPr>
                <a:xfrm rot="5400000">
                  <a:off x="4653127"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2175" name="Arrow: Right 92174">
                  <a:extLst>
                    <a:ext uri="{FF2B5EF4-FFF2-40B4-BE49-F238E27FC236}">
                      <a16:creationId xmlns:a16="http://schemas.microsoft.com/office/drawing/2014/main" id="{370D0762-1F10-C414-03D8-0ED763926821}"/>
                    </a:ext>
                  </a:extLst>
                </p:cNvPr>
                <p:cNvSpPr/>
                <p:nvPr/>
              </p:nvSpPr>
              <p:spPr>
                <a:xfrm rot="5400000">
                  <a:off x="4430434"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2176" name="Arrow: Right 92175">
                  <a:extLst>
                    <a:ext uri="{FF2B5EF4-FFF2-40B4-BE49-F238E27FC236}">
                      <a16:creationId xmlns:a16="http://schemas.microsoft.com/office/drawing/2014/main" id="{6F4662A6-0185-E54E-CEC6-F19418F7A397}"/>
                    </a:ext>
                  </a:extLst>
                </p:cNvPr>
                <p:cNvSpPr/>
                <p:nvPr/>
              </p:nvSpPr>
              <p:spPr>
                <a:xfrm rot="5400000">
                  <a:off x="4207741"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2177" name="Arrow: Right 92176">
                  <a:extLst>
                    <a:ext uri="{FF2B5EF4-FFF2-40B4-BE49-F238E27FC236}">
                      <a16:creationId xmlns:a16="http://schemas.microsoft.com/office/drawing/2014/main" id="{2882E066-2336-6AE9-57B5-B5D537D96FD0}"/>
                    </a:ext>
                  </a:extLst>
                </p:cNvPr>
                <p:cNvSpPr/>
                <p:nvPr/>
              </p:nvSpPr>
              <p:spPr>
                <a:xfrm rot="5400000">
                  <a:off x="3985048"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2178" name="Arrow: Right 92177">
                  <a:extLst>
                    <a:ext uri="{FF2B5EF4-FFF2-40B4-BE49-F238E27FC236}">
                      <a16:creationId xmlns:a16="http://schemas.microsoft.com/office/drawing/2014/main" id="{78F1F176-D2EE-40CD-18AE-11B91BDE2050}"/>
                    </a:ext>
                  </a:extLst>
                </p:cNvPr>
                <p:cNvSpPr/>
                <p:nvPr/>
              </p:nvSpPr>
              <p:spPr>
                <a:xfrm rot="5400000">
                  <a:off x="3762355"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92179" name="Arrow: Right 92178">
                  <a:extLst>
                    <a:ext uri="{FF2B5EF4-FFF2-40B4-BE49-F238E27FC236}">
                      <a16:creationId xmlns:a16="http://schemas.microsoft.com/office/drawing/2014/main" id="{86BC6CC1-80E3-BA07-781A-DB5674C7CD78}"/>
                    </a:ext>
                  </a:extLst>
                </p:cNvPr>
                <p:cNvSpPr/>
                <p:nvPr/>
              </p:nvSpPr>
              <p:spPr>
                <a:xfrm rot="5400000">
                  <a:off x="3539662" y="2097817"/>
                  <a:ext cx="218156" cy="178107"/>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grpSp>
        </p:grpSp>
      </p:grpSp>
      <p:sp>
        <p:nvSpPr>
          <p:cNvPr id="92184" name="TextBox 92183">
            <a:extLst>
              <a:ext uri="{FF2B5EF4-FFF2-40B4-BE49-F238E27FC236}">
                <a16:creationId xmlns:a16="http://schemas.microsoft.com/office/drawing/2014/main" id="{212A6BF5-8934-03F8-8CE4-23F1485843CA}"/>
              </a:ext>
            </a:extLst>
          </p:cNvPr>
          <p:cNvSpPr txBox="1"/>
          <p:nvPr/>
        </p:nvSpPr>
        <p:spPr>
          <a:xfrm>
            <a:off x="1164304" y="4136268"/>
            <a:ext cx="2147148" cy="923330"/>
          </a:xfrm>
          <a:prstGeom prst="rect">
            <a:avLst/>
          </a:prstGeom>
          <a:noFill/>
        </p:spPr>
        <p:txBody>
          <a:bodyPr wrap="square" rtlCol="0">
            <a:spAutoFit/>
          </a:bodyPr>
          <a:lstStyle/>
          <a:p>
            <a:pPr marL="285750" indent="-285750">
              <a:buFont typeface="Symbol" panose="05050102010706020507" pitchFamily="18" charset="2"/>
              <a:buChar char="s"/>
            </a:pPr>
            <a:r>
              <a:rPr lang="en-US" sz="1800" dirty="0">
                <a:latin typeface="Calibri" pitchFamily="34" charset="0"/>
                <a:sym typeface="Wingdings" panose="05000000000000000000" pitchFamily="2" charset="2"/>
              </a:rPr>
              <a:t>= </a:t>
            </a:r>
            <a:r>
              <a:rPr lang="en-US" sz="1800" dirty="0">
                <a:latin typeface="Symbol" panose="05050102010706020507" pitchFamily="18" charset="2"/>
                <a:sym typeface="Wingdings" panose="05000000000000000000" pitchFamily="2" charset="2"/>
              </a:rPr>
              <a:t>s</a:t>
            </a:r>
            <a:r>
              <a:rPr lang="en-US" sz="1800" dirty="0">
                <a:latin typeface="Calibri" pitchFamily="34" charset="0"/>
                <a:sym typeface="Wingdings" panose="05000000000000000000" pitchFamily="2" charset="2"/>
              </a:rPr>
              <a:t>’ + u</a:t>
            </a:r>
          </a:p>
          <a:p>
            <a:r>
              <a:rPr lang="en-US" sz="1800" dirty="0">
                <a:latin typeface="Symbol" panose="05050102010706020507" pitchFamily="18" charset="2"/>
                <a:sym typeface="Wingdings" panose="05000000000000000000" pitchFamily="2" charset="2"/>
              </a:rPr>
              <a:t>s</a:t>
            </a:r>
            <a:r>
              <a:rPr lang="en-US" sz="1800" dirty="0">
                <a:latin typeface="Calibri" pitchFamily="34" charset="0"/>
                <a:sym typeface="Wingdings" panose="05000000000000000000" pitchFamily="2" charset="2"/>
              </a:rPr>
              <a:t>’ = </a:t>
            </a:r>
            <a:r>
              <a:rPr lang="en-US" sz="1800" dirty="0">
                <a:latin typeface="Symbol" panose="05050102010706020507" pitchFamily="18" charset="2"/>
                <a:sym typeface="Wingdings" panose="05000000000000000000" pitchFamily="2" charset="2"/>
              </a:rPr>
              <a:t>s</a:t>
            </a:r>
            <a:r>
              <a:rPr lang="en-US" sz="1800" dirty="0">
                <a:latin typeface="Calibri" pitchFamily="34" charset="0"/>
                <a:sym typeface="Wingdings" panose="05000000000000000000" pitchFamily="2" charset="2"/>
              </a:rPr>
              <a:t> – u</a:t>
            </a:r>
          </a:p>
          <a:p>
            <a:r>
              <a:rPr lang="en-US" sz="1800" dirty="0">
                <a:latin typeface="Calibri" pitchFamily="34" charset="0"/>
                <a:sym typeface="Wingdings" panose="05000000000000000000" pitchFamily="2" charset="2"/>
              </a:rPr>
              <a:t>If u ⬇ , then </a:t>
            </a:r>
            <a:r>
              <a:rPr lang="en-US" sz="1800" dirty="0">
                <a:latin typeface="Symbol" panose="05050102010706020507" pitchFamily="18" charset="2"/>
                <a:sym typeface="Wingdings" panose="05000000000000000000" pitchFamily="2" charset="2"/>
              </a:rPr>
              <a:t>s</a:t>
            </a:r>
            <a:r>
              <a:rPr lang="en-US" sz="1800" dirty="0">
                <a:latin typeface="Calibri" pitchFamily="34" charset="0"/>
                <a:sym typeface="Wingdings" panose="05000000000000000000" pitchFamily="2" charset="2"/>
              </a:rPr>
              <a:t>’ ⬆</a:t>
            </a:r>
          </a:p>
        </p:txBody>
      </p:sp>
      <p:grpSp>
        <p:nvGrpSpPr>
          <p:cNvPr id="92187" name="Group 92186">
            <a:extLst>
              <a:ext uri="{FF2B5EF4-FFF2-40B4-BE49-F238E27FC236}">
                <a16:creationId xmlns:a16="http://schemas.microsoft.com/office/drawing/2014/main" id="{98CB9CFE-FB11-3E2F-7D70-225876828809}"/>
              </a:ext>
            </a:extLst>
          </p:cNvPr>
          <p:cNvGrpSpPr/>
          <p:nvPr/>
        </p:nvGrpSpPr>
        <p:grpSpPr>
          <a:xfrm>
            <a:off x="370710" y="2967335"/>
            <a:ext cx="3075871" cy="923330"/>
            <a:chOff x="241946" y="2633916"/>
            <a:chExt cx="3075871" cy="923330"/>
          </a:xfrm>
        </p:grpSpPr>
        <p:sp>
          <p:nvSpPr>
            <p:cNvPr id="92183" name="TextBox 92182">
              <a:extLst>
                <a:ext uri="{FF2B5EF4-FFF2-40B4-BE49-F238E27FC236}">
                  <a16:creationId xmlns:a16="http://schemas.microsoft.com/office/drawing/2014/main" id="{1EEFAC4C-9241-9DB6-EE5F-E3A4CB0978B5}"/>
                </a:ext>
              </a:extLst>
            </p:cNvPr>
            <p:cNvSpPr txBox="1"/>
            <p:nvPr/>
          </p:nvSpPr>
          <p:spPr>
            <a:xfrm>
              <a:off x="241946" y="2633916"/>
              <a:ext cx="1315444" cy="92333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pPr algn="ctr"/>
              <a:r>
                <a:rPr lang="en-US" sz="1800" dirty="0">
                  <a:latin typeface="Calibri" pitchFamily="34" charset="0"/>
                </a:rPr>
                <a:t>pore pressure (u) decrease</a:t>
              </a:r>
            </a:p>
          </p:txBody>
        </p:sp>
        <p:sp>
          <p:nvSpPr>
            <p:cNvPr id="92185" name="TextBox 92184">
              <a:extLst>
                <a:ext uri="{FF2B5EF4-FFF2-40B4-BE49-F238E27FC236}">
                  <a16:creationId xmlns:a16="http://schemas.microsoft.com/office/drawing/2014/main" id="{D698ADFA-7ED8-DB39-460F-9522D352D729}"/>
                </a:ext>
              </a:extLst>
            </p:cNvPr>
            <p:cNvSpPr txBox="1"/>
            <p:nvPr/>
          </p:nvSpPr>
          <p:spPr>
            <a:xfrm>
              <a:off x="2134351" y="2633916"/>
              <a:ext cx="1183466" cy="923330"/>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lgn="ctr"/>
              <a:r>
                <a:rPr lang="en-US" sz="1800" dirty="0">
                  <a:latin typeface="Calibri" pitchFamily="34" charset="0"/>
                  <a:sym typeface="Wingdings" panose="05000000000000000000" pitchFamily="2" charset="2"/>
                </a:rPr>
                <a:t>effective stress (</a:t>
              </a:r>
              <a:r>
                <a:rPr lang="en-US" sz="1800" dirty="0">
                  <a:latin typeface="Symbol" panose="05050102010706020507" pitchFamily="18" charset="2"/>
                  <a:sym typeface="Wingdings" panose="05000000000000000000" pitchFamily="2" charset="2"/>
                </a:rPr>
                <a:t>s</a:t>
              </a:r>
              <a:r>
                <a:rPr lang="en-US" sz="1800" dirty="0">
                  <a:latin typeface="Calibri" pitchFamily="34" charset="0"/>
                  <a:sym typeface="Wingdings" panose="05000000000000000000" pitchFamily="2" charset="2"/>
                </a:rPr>
                <a:t>’) increase</a:t>
              </a:r>
            </a:p>
          </p:txBody>
        </p:sp>
        <p:sp>
          <p:nvSpPr>
            <p:cNvPr id="92186" name="Arrow: Right 92185">
              <a:extLst>
                <a:ext uri="{FF2B5EF4-FFF2-40B4-BE49-F238E27FC236}">
                  <a16:creationId xmlns:a16="http://schemas.microsoft.com/office/drawing/2014/main" id="{EE4DD02B-8B88-2DB0-13C2-E94D38D0CB9F}"/>
                </a:ext>
              </a:extLst>
            </p:cNvPr>
            <p:cNvSpPr/>
            <p:nvPr/>
          </p:nvSpPr>
          <p:spPr>
            <a:xfrm>
              <a:off x="1661130" y="2948943"/>
              <a:ext cx="356856" cy="293277"/>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grpSp>
      <p:sp>
        <p:nvSpPr>
          <p:cNvPr id="92188" name="TextBox 92187">
            <a:extLst>
              <a:ext uri="{FF2B5EF4-FFF2-40B4-BE49-F238E27FC236}">
                <a16:creationId xmlns:a16="http://schemas.microsoft.com/office/drawing/2014/main" id="{C221A97C-8938-62E9-4A51-A70D1DC9FFC7}"/>
              </a:ext>
            </a:extLst>
          </p:cNvPr>
          <p:cNvSpPr txBox="1"/>
          <p:nvPr/>
        </p:nvSpPr>
        <p:spPr>
          <a:xfrm>
            <a:off x="6046076" y="3890665"/>
            <a:ext cx="2705970" cy="224676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000" dirty="0">
                <a:latin typeface="+mj-lt"/>
              </a:rPr>
              <a:t>This process is non-elastic. If you refill the aquifer, the lost void space is only partially recovered. I.e., permanent loss of storage capacity.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42" presetClass="path" presetSubtype="0" accel="50000" decel="50000" fill="hold" nodeType="afterEffect">
                                  <p:stCondLst>
                                    <p:cond delay="0"/>
                                  </p:stCondLst>
                                  <p:childTnLst>
                                    <p:animMotion origin="layout" path="M 1.66667E-6 -0.10162 L 1.66667E-6 5.55112E-17 " pathEditMode="relative" rAng="0" ptsTypes="AA">
                                      <p:cBhvr>
                                        <p:cTn id="9" dur="1000" fill="hold"/>
                                        <p:tgtEl>
                                          <p:spTgt spid="5"/>
                                        </p:tgtEl>
                                        <p:attrNameLst>
                                          <p:attrName>ppt_x</p:attrName>
                                          <p:attrName>ppt_y</p:attrName>
                                        </p:attrNameLst>
                                      </p:cBhvr>
                                      <p:rCtr x="0" y="5069"/>
                                    </p:animMotion>
                                  </p:childTnLst>
                                </p:cTn>
                              </p:par>
                            </p:childTnLst>
                          </p:cTn>
                        </p:par>
                        <p:par>
                          <p:cTn id="10" fill="hold">
                            <p:stCondLst>
                              <p:cond delay="1000"/>
                            </p:stCondLst>
                            <p:childTnLst>
                              <p:par>
                                <p:cTn id="11" presetID="22" presetClass="entr" presetSubtype="1" fill="hold" grpId="0" nodeType="after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wipe(up)">
                                      <p:cBhvr>
                                        <p:cTn id="13" dur="500"/>
                                        <p:tgtEl>
                                          <p:spTgt spid="42"/>
                                        </p:tgtEl>
                                      </p:cBhvr>
                                    </p:animEffect>
                                  </p:childTnLst>
                                </p:cTn>
                              </p:par>
                            </p:childTnLst>
                          </p:cTn>
                        </p:par>
                        <p:par>
                          <p:cTn id="14" fill="hold">
                            <p:stCondLst>
                              <p:cond delay="1500"/>
                            </p:stCondLst>
                            <p:childTnLst>
                              <p:par>
                                <p:cTn id="15" presetID="1" presetClass="entr" presetSubtype="0" fill="hold" grpId="0" nodeType="afterEffect">
                                  <p:stCondLst>
                                    <p:cond delay="0"/>
                                  </p:stCondLst>
                                  <p:childTnLst>
                                    <p:set>
                                      <p:cBhvr>
                                        <p:cTn id="16" dur="1" fill="hold">
                                          <p:stCondLst>
                                            <p:cond delay="0"/>
                                          </p:stCondLst>
                                        </p:cTn>
                                        <p:tgtEl>
                                          <p:spTgt spid="4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9218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9218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92184"/>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92181"/>
                                        </p:tgtEl>
                                        <p:attrNameLst>
                                          <p:attrName>style.visibility</p:attrName>
                                        </p:attrNameLst>
                                      </p:cBhvr>
                                      <p:to>
                                        <p:strVal val="hidden"/>
                                      </p:to>
                                    </p:set>
                                  </p:childTnLst>
                                </p:cTn>
                              </p:par>
                            </p:childTnLst>
                          </p:cTn>
                        </p:par>
                        <p:par>
                          <p:cTn id="29" fill="hold">
                            <p:stCondLst>
                              <p:cond delay="0"/>
                            </p:stCondLst>
                            <p:childTnLst>
                              <p:par>
                                <p:cTn id="30" presetID="22" presetClass="exit" presetSubtype="1" fill="hold" grpId="0" nodeType="afterEffect">
                                  <p:stCondLst>
                                    <p:cond delay="0"/>
                                  </p:stCondLst>
                                  <p:childTnLst>
                                    <p:animEffect transition="out" filter="wipe(up)">
                                      <p:cBhvr>
                                        <p:cTn id="31" dur="3000"/>
                                        <p:tgtEl>
                                          <p:spTgt spid="2"/>
                                        </p:tgtEl>
                                      </p:cBhvr>
                                    </p:animEffect>
                                    <p:set>
                                      <p:cBhvr>
                                        <p:cTn id="32" dur="1" fill="hold">
                                          <p:stCondLst>
                                            <p:cond delay="2999"/>
                                          </p:stCondLst>
                                        </p:cTn>
                                        <p:tgtEl>
                                          <p:spTgt spid="2"/>
                                        </p:tgtEl>
                                        <p:attrNameLst>
                                          <p:attrName>style.visibility</p:attrName>
                                        </p:attrNameLst>
                                      </p:cBhvr>
                                      <p:to>
                                        <p:strVal val="hidden"/>
                                      </p:to>
                                    </p:set>
                                  </p:childTnLst>
                                </p:cTn>
                              </p:par>
                              <p:par>
                                <p:cTn id="33" presetID="22" presetClass="entr" presetSubtype="1"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up)">
                                      <p:cBhvr>
                                        <p:cTn id="35" dur="500"/>
                                        <p:tgtEl>
                                          <p:spTgt spid="7"/>
                                        </p:tgtEl>
                                      </p:cBhvr>
                                    </p:animEffect>
                                  </p:childTnLst>
                                </p:cTn>
                              </p:par>
                              <p:par>
                                <p:cTn id="36" presetID="1" presetClass="entr" presetSubtype="0" fill="hold" nodeType="withEffect">
                                  <p:stCondLst>
                                    <p:cond delay="0"/>
                                  </p:stCondLst>
                                  <p:childTnLst>
                                    <p:set>
                                      <p:cBhvr>
                                        <p:cTn id="37" dur="1" fill="hold">
                                          <p:stCondLst>
                                            <p:cond delay="0"/>
                                          </p:stCondLst>
                                        </p:cTn>
                                        <p:tgtEl>
                                          <p:spTgt spid="92182"/>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921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1" grpId="0"/>
      <p:bldP spid="42" grpId="0" animBg="1"/>
      <p:bldP spid="92184" grpId="0"/>
      <p:bldP spid="9218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8"/>
          <p:cNvPicPr preferRelativeResize="0"/>
          <p:nvPr/>
        </p:nvPicPr>
        <p:blipFill>
          <a:blip r:embed="rId3">
            <a:alphaModFix/>
          </a:blip>
          <a:stretch>
            <a:fillRect/>
          </a:stretch>
        </p:blipFill>
        <p:spPr>
          <a:xfrm>
            <a:off x="845700" y="600850"/>
            <a:ext cx="5569351" cy="2093551"/>
          </a:xfrm>
          <a:prstGeom prst="rect">
            <a:avLst/>
          </a:prstGeom>
          <a:noFill/>
          <a:ln>
            <a:noFill/>
          </a:ln>
        </p:spPr>
      </p:pic>
      <p:sp>
        <p:nvSpPr>
          <p:cNvPr id="90" name="Google Shape;90;p18"/>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91" name="Google Shape;91;p18"/>
          <p:cNvPicPr preferRelativeResize="0"/>
          <p:nvPr/>
        </p:nvPicPr>
        <p:blipFill rotWithShape="1">
          <a:blip r:embed="rId4">
            <a:alphaModFix/>
          </a:blip>
          <a:srcRect l="941" t="25616" r="11053" b="22063"/>
          <a:stretch/>
        </p:blipFill>
        <p:spPr>
          <a:xfrm>
            <a:off x="1688575" y="2982175"/>
            <a:ext cx="7032561" cy="3681151"/>
          </a:xfrm>
          <a:prstGeom prst="rect">
            <a:avLst/>
          </a:prstGeom>
          <a:noFill/>
          <a:ln>
            <a:noFill/>
          </a:ln>
        </p:spPr>
      </p:pic>
      <p:sp>
        <p:nvSpPr>
          <p:cNvPr id="93" name="Google Shape;93;p18"/>
          <p:cNvSpPr txBox="1"/>
          <p:nvPr/>
        </p:nvSpPr>
        <p:spPr>
          <a:xfrm>
            <a:off x="845700" y="194674"/>
            <a:ext cx="1921148" cy="402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latin typeface="+mj-lt"/>
              </a:rPr>
              <a:t>Konya, Turkey</a:t>
            </a:r>
            <a:endParaRPr sz="1800" dirty="0">
              <a:latin typeface="+mj-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9"/>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99" name="Google Shape;99;p19"/>
          <p:cNvPicPr preferRelativeResize="0"/>
          <p:nvPr/>
        </p:nvPicPr>
        <p:blipFill>
          <a:blip r:embed="rId3">
            <a:alphaModFix/>
          </a:blip>
          <a:stretch>
            <a:fillRect/>
          </a:stretch>
        </p:blipFill>
        <p:spPr>
          <a:xfrm>
            <a:off x="478250" y="152400"/>
            <a:ext cx="7885217" cy="65531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0"/>
          <p:cNvSpPr txBox="1">
            <a:spLocks noGrp="1"/>
          </p:cNvSpPr>
          <p:nvPr>
            <p:ph type="sldNum" sz="quarter" idx="12"/>
          </p:nvPr>
        </p:nvSpPr>
        <p:spPr>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105" name="Google Shape;105;p20"/>
          <p:cNvPicPr preferRelativeResize="0"/>
          <p:nvPr/>
        </p:nvPicPr>
        <p:blipFill>
          <a:blip r:embed="rId3">
            <a:alphaModFix/>
          </a:blip>
          <a:stretch>
            <a:fillRect/>
          </a:stretch>
        </p:blipFill>
        <p:spPr>
          <a:xfrm>
            <a:off x="0" y="764650"/>
            <a:ext cx="3879900" cy="5169838"/>
          </a:xfrm>
          <a:prstGeom prst="rect">
            <a:avLst/>
          </a:prstGeom>
          <a:noFill/>
          <a:ln>
            <a:noFill/>
          </a:ln>
        </p:spPr>
      </p:pic>
      <p:pic>
        <p:nvPicPr>
          <p:cNvPr id="106" name="Google Shape;106;p20"/>
          <p:cNvPicPr preferRelativeResize="0"/>
          <p:nvPr/>
        </p:nvPicPr>
        <p:blipFill>
          <a:blip r:embed="rId4">
            <a:alphaModFix/>
          </a:blip>
          <a:stretch>
            <a:fillRect/>
          </a:stretch>
        </p:blipFill>
        <p:spPr>
          <a:xfrm>
            <a:off x="3879898" y="404875"/>
            <a:ext cx="5264099" cy="6142463"/>
          </a:xfrm>
          <a:prstGeom prst="rect">
            <a:avLst/>
          </a:prstGeom>
          <a:noFill/>
          <a:ln>
            <a:noFill/>
          </a:ln>
        </p:spPr>
      </p:pic>
    </p:spTree>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rgbClr val="000000"/>
      </a:dk1>
      <a:lt1>
        <a:srgbClr val="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Module">
  <a:themeElements>
    <a:clrScheme name="Module">
      <a:dk1>
        <a:srgbClr val="000000"/>
      </a:dk1>
      <a:lt1>
        <a:srgbClr val="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themeOverride>
</file>

<file path=ppt/theme/themeOverride2.xml><?xml version="1.0" encoding="utf-8"?>
<a:themeOverride xmlns:a="http://schemas.openxmlformats.org/drawingml/2006/main">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themeOverride>
</file>

<file path=docProps/app.xml><?xml version="1.0" encoding="utf-8"?>
<Properties xmlns="http://schemas.openxmlformats.org/officeDocument/2006/extended-properties" xmlns:vt="http://schemas.openxmlformats.org/officeDocument/2006/docPropsVTypes">
  <Template>modflow-transient</Template>
  <TotalTime>1416</TotalTime>
  <Words>338</Words>
  <Application>Microsoft Office PowerPoint</Application>
  <PresentationFormat>On-screen Show (4:3)</PresentationFormat>
  <Paragraphs>37</Paragraphs>
  <Slides>12</Slides>
  <Notes>8</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12</vt:i4>
      </vt:variant>
    </vt:vector>
  </HeadingPairs>
  <TitlesOfParts>
    <vt:vector size="24" baseType="lpstr">
      <vt:lpstr>Arial</vt:lpstr>
      <vt:lpstr>Calibri</vt:lpstr>
      <vt:lpstr>Corbel</vt:lpstr>
      <vt:lpstr>Noto Sans Symbols</vt:lpstr>
      <vt:lpstr>Symbol</vt:lpstr>
      <vt:lpstr>Times New Roman</vt:lpstr>
      <vt:lpstr>Wingdings</vt:lpstr>
      <vt:lpstr>Wingdings 2</vt:lpstr>
      <vt:lpstr>Wingdings 3</vt:lpstr>
      <vt:lpstr>Module</vt:lpstr>
      <vt:lpstr>1_Module</vt:lpstr>
      <vt:lpstr>2_Module</vt:lpstr>
      <vt:lpstr>Groundwater Sustainability Pt. 1 - Definition &amp; Consequences</vt:lpstr>
      <vt:lpstr>Lecture Objectives</vt:lpstr>
      <vt:lpstr>Resource Material</vt:lpstr>
      <vt:lpstr>Definition</vt:lpstr>
      <vt:lpstr>Perennial Yield</vt:lpstr>
      <vt:lpstr>PowerPoint Presentation</vt:lpstr>
      <vt:lpstr>PowerPoint Presentation</vt:lpstr>
      <vt:lpstr>PowerPoint Presentation</vt:lpstr>
      <vt:lpstr>PowerPoint Presentation</vt:lpstr>
      <vt:lpstr>PowerPoint Presentation</vt:lpstr>
      <vt:lpstr>PowerPoint Presentation</vt:lpstr>
      <vt:lpstr>Drought Mitigation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Groundwater Sustainability </dc:title>
  <cp:lastModifiedBy>Norm Jones</cp:lastModifiedBy>
  <cp:revision>15</cp:revision>
  <cp:lastPrinted>2022-11-22T23:20:57Z</cp:lastPrinted>
  <dcterms:modified xsi:type="dcterms:W3CDTF">2022-11-22T23:53:36Z</dcterms:modified>
</cp:coreProperties>
</file>